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2" r:id="rId2"/>
    <p:sldId id="270" r:id="rId3"/>
    <p:sldId id="279" r:id="rId4"/>
    <p:sldId id="271" r:id="rId5"/>
    <p:sldId id="272" r:id="rId6"/>
    <p:sldId id="280" r:id="rId7"/>
    <p:sldId id="281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E4BF0-A70F-4F02-9CDC-467E25648F6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5888A-3D97-43E7-80D3-36507D1E9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43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Źródło: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="https://pixabay.com/pl/users/sspsurvival-22364443/?utm_source=link-attribution&amp;utm_medium=referral&amp;utm_campaign=music&amp;utm_content=11228"&gt;Semen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Surin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="https://pixabay.com/sound-effects//?utm_source=link-attribution&amp;utm_medium=referral&amp;utm_campaign=music&amp;utm_content=11228"&gt;Pixabay&lt;/a&gt;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="https://pixabay.com/pl/users/freesound_community-46691455/?utm_source=link-attribution&amp;utm_medium=referral&amp;utm_campaign=music&amp;utm_content=34412"&gt;freesound_community&lt;/a&gt;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="https://pixabay.com//?utm_source=link-attribution&amp;utm_medium=referral&amp;utm_campaign=music&amp;utm_content=34412"&gt;Pixabay&lt;/a&gt;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="https://pixabay.com/pl/users/freesound_community-46691455/?utm_source=link-attribution&amp;utm_medium=referral&amp;utm_campaign=music&amp;utm_content=23892"&gt;freesound_community&lt;/a&gt;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="https://pixabay.com/sound-effects//?utm_source=link-attribution&amp;utm_medium=referral&amp;utm_campaign=music&amp;utm_content=23892"&gt;Pixabay&lt;/a&gt;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="https://pixabay.com/pl/users/freesound_community-46691455/?utm_source=link-attribution&amp;utm_medium=referral&amp;utm_campaign=music&amp;utm_content=83788"&gt;freesound_community&lt;/a&gt;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="https://pixabay.com/sound-effects//?utm_source=link-attribution&amp;utm_medium=referral&amp;utm_campaign=music&amp;utm_content=83788"&gt;Pixabay&lt;/a&gt;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="https://pixabay.com/pl/users/freesound_community-46691455/?utm_source=link-attribution&amp;utm_medium=referral&amp;utm_campaign=music&amp;utm_content=14581"&gt;freesound_community&lt;/a&gt;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="https://pixabay.com//?utm_source=link-attribution&amp;utm_medium=referral&amp;utm_campaign=music&amp;utm_content=14581"&gt;Pixabay&lt;/a&gt;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="https://pixabay.com/pl/users/freesound_community-46691455/?utm_source=link-attribution&amp;utm_medium=referral&amp;utm_campaign=music&amp;utm_content=54059"&gt;freesound_community&lt;/a&gt;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="https://pixabay.com/sound-effects//?utm_source=link-attribution&amp;utm_medium=referral&amp;utm_campaign=music&amp;utm_content=54059"&gt;Pixabay&lt;/a&gt;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="https://pixabay.com/pl/users/freesound_community-46691455/?utm_source=link-attribution&amp;utm_medium=referral&amp;utm_campaign=music&amp;utm_content=62910"&gt;freesound_community&lt;/a&gt;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="https://pixabay.com/sound-effects//?utm_source=link-attribution&amp;utm_medium=referral&amp;utm_campaign=music&amp;utm_content=62910"&gt;Pixabay&lt;/a&gt;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="https://pixabay.com/pl/users/freesound_community-46691455/?utm_source=link-attribution&amp;utm_medium=referral&amp;utm_campaign=music&amp;utm_content=26247"&gt;freesound_community&lt;/a&gt;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="https://pixabay.com//?utm_source=link-attribution&amp;utm_medium=referral&amp;utm_campaign=music&amp;utm_content=26247"&gt;Pixabay&lt;/a&gt;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="https://pixabay.com/pl/users/free-sound-49985424/?utm_source=link-attribution&amp;utm_medium=referral&amp;utm_campaign=music&amp;utm_content=335601"&gt;free-sound&lt;/a&gt; from &lt;a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="https://pixabay.com/sound-effects//?utm_source=link-attribution&amp;utm_medium=referral&amp;utm_campaign=music&amp;utm_content=335601"&gt;Pixabay&lt;/a&gt;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B8EB6-5C8A-4D8D-B5B3-A7A23B021D1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50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B8EB6-5C8A-4D8D-B5B3-A7A23B021D1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66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63B5BF-FCC0-1FCF-0842-0E391B997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B9B1DEA4-0934-A4EB-9F7C-FFB0F9DD8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C5CB95B-1ECE-0329-7164-2A69CBB8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DE2BC1B-E8BE-E82C-496C-7F8B13636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772AF21-1B61-B1A9-2EAF-971A8ADF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51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39DF6E-2B2C-80F0-F1C9-FB6B4579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DC8272E-3BC1-26B1-A8AB-BF8EB9AB9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F1D72E9-3B77-97FB-CD30-1646D1EB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1CD7BDE-B3C4-6F16-757E-3C7DD19B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3AC4F54-A8C6-5A26-50CF-DA46A8AB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85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D8D64818-06D2-A627-7977-170117056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738F0501-F6D2-8C7E-8D2C-AB6A04378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183D3DD-4648-CF7F-E9EE-9C808E4D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CD113FF-C6A4-C51C-B600-F39ED7CE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F80E4B2-40DA-F6FC-BC0C-8C49EA65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01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ECA858D-812D-BF8C-3DB6-B3C0A7A81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A1822CD-1D62-BB4B-77DD-24AFCDCA8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E119F87-6B31-3B3A-E0A4-3FDDE10E8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5C0A81B-67CA-190F-8D08-9577F27C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8D4FAC5-B345-ABF5-2840-80F8945A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4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7993E6-443D-8241-F62B-EC378973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93C6ED9-C303-4C94-841F-9E32FB5BB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A1B8519-8944-6243-C37D-42DE556E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12AFB2F-BA5F-47D2-045A-F2F5CEF8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7A6DFB4-ECAA-7506-B1C3-A7BAE5DA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70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68C8CC-772F-A5E2-932C-5D0EF47B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7C3848A-972B-B71D-B3C2-71B70B29E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B219D84-96F4-39A6-1F9D-1E7F2D24F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74696EC-BFC5-A19C-AAE2-86F74F93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396F803-40ED-F13B-01DB-2ECDDB55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E53AEEE-F226-39F5-BE2A-2ACE79D45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9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59ED4D4-DDA7-D098-6F24-6FE5CA9A6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120F8F5-71D9-E63A-4FF7-75F0B6546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9A18C26-EF43-CA2E-6C30-C00CA9F0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7E37A49-2CBA-680C-A360-C68767285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9C57112-9F32-49D0-F354-EE0968C85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D71C13FE-9592-70C9-6563-67F7429B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9632F6B0-9465-2EB9-93D9-DF7FBF83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1E8474F-F4C9-7D54-727E-A69E691A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67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266E428-E431-3177-E048-2929F0C2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9274F4CB-FDC6-5062-BCF1-FCB8F8A3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C528E0D-70B5-91F6-2D77-0D59D91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614EA9A6-12D4-DE25-F85C-6273646EB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70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2A1F5A29-D073-DD26-EDCB-14E0585A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FE41197-28E0-02E6-2F99-8B04A5C4B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AA6CC72-4389-1AB9-1731-65EDE3A6C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38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5D68E78-ECBF-7FF0-610B-E080287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3B6322-9E6C-A2E2-63F5-C4D9AE04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5E5E66FD-B503-6A23-C034-10C727F70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A44206E-7388-A96D-9E4E-3C7B0129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F531777-6805-3814-9C40-E99039EA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A75B1A3-79C4-BE60-F00D-83E50097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37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697CD7-9435-11F3-063E-A2340337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B5E218CD-277F-C51D-091C-CE8D906284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105AEE8-10DF-AACC-38EA-A2F624F30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B6CB60B-C6A4-26EF-05E4-0A0802AC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B7F9D87-792C-7EEA-98DA-10B8D933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6648B60-2BF9-4133-7947-F56CF091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211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9D960870-043E-E9AA-9C18-F3D3B4C7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86C6E2E-16CD-9D98-E489-58C260F7E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63FC904-4FA3-C582-7F13-DA4BB1190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D1D3-005C-4932-9C4D-78DF15BAD19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F453269-0572-2D97-4927-34DC9A17C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8B0C030-87E3-28F7-7D4E-59DF93EA8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BF402-5072-49FF-AB0D-5BF78F8DC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617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notesSlide" Target="../notesSlides/notesSlide1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6BE808-3BB7-310A-F8B5-A7F50D0C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1880"/>
            <a:ext cx="12192000" cy="1061402"/>
          </a:xfrm>
        </p:spPr>
        <p:txBody>
          <a:bodyPr>
            <a:normAutofit/>
          </a:bodyPr>
          <a:lstStyle/>
          <a:p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PREZENTACJA</a:t>
            </a:r>
            <a:endParaRPr lang="pl-PL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A85D69A-1C5D-FCEB-6B9C-87572C48D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12192000" cy="11734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6"/>
                </a:solidFill>
              </a:rPr>
              <a:t>Scenariusz 3.3.</a:t>
            </a:r>
          </a:p>
          <a:p>
            <a:r>
              <a:rPr lang="pl-PL" sz="2800" b="1" dirty="0" smtClean="0">
                <a:solidFill>
                  <a:schemeClr val="accent6"/>
                </a:solidFill>
              </a:rPr>
              <a:t>Grupa </a:t>
            </a:r>
            <a:r>
              <a:rPr lang="pl-PL" sz="2800" b="1" dirty="0">
                <a:solidFill>
                  <a:schemeClr val="accent6"/>
                </a:solidFill>
              </a:rPr>
              <a:t>wiekowa </a:t>
            </a:r>
            <a:r>
              <a:rPr lang="pl-PL" sz="2800" b="1" dirty="0" smtClean="0">
                <a:solidFill>
                  <a:schemeClr val="accent6"/>
                </a:solidFill>
              </a:rPr>
              <a:t>15 lat i więcej</a:t>
            </a:r>
            <a:endParaRPr lang="pl-PL" sz="2800" b="1" dirty="0">
              <a:solidFill>
                <a:schemeClr val="accent6"/>
              </a:solidFill>
            </a:endParaRPr>
          </a:p>
          <a:p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847079" y="-149224"/>
            <a:ext cx="6531187" cy="1454784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/>
              <a:t>Ekologia na co dzień</a:t>
            </a:r>
            <a:endParaRPr lang="pl-PL" sz="3600" b="1" dirty="0"/>
          </a:p>
        </p:txBody>
      </p:sp>
      <p:sp>
        <p:nvSpPr>
          <p:cNvPr id="7" name="Freeform 12"/>
          <p:cNvSpPr/>
          <p:nvPr/>
        </p:nvSpPr>
        <p:spPr>
          <a:xfrm>
            <a:off x="486454" y="207909"/>
            <a:ext cx="2121280" cy="1014679"/>
          </a:xfrm>
          <a:custGeom>
            <a:avLst/>
            <a:gdLst/>
            <a:ahLst/>
            <a:cxnLst/>
            <a:rect l="l" t="t" r="r" b="b"/>
            <a:pathLst>
              <a:path w="3368859" h="1611438">
                <a:moveTo>
                  <a:pt x="0" y="0"/>
                </a:moveTo>
                <a:lnTo>
                  <a:pt x="3368859" y="0"/>
                </a:lnTo>
                <a:lnTo>
                  <a:pt x="3368859" y="1611438"/>
                </a:lnTo>
                <a:lnTo>
                  <a:pt x="0" y="161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0"/>
          <p:cNvSpPr/>
          <p:nvPr/>
        </p:nvSpPr>
        <p:spPr>
          <a:xfrm>
            <a:off x="1185249" y="5855388"/>
            <a:ext cx="9821502" cy="1002612"/>
          </a:xfrm>
          <a:custGeom>
            <a:avLst/>
            <a:gdLst/>
            <a:ahLst/>
            <a:cxnLst/>
            <a:rect l="l" t="t" r="r" b="b"/>
            <a:pathLst>
              <a:path w="13708378" h="1399397">
                <a:moveTo>
                  <a:pt x="0" y="0"/>
                </a:moveTo>
                <a:lnTo>
                  <a:pt x="13708378" y="0"/>
                </a:lnTo>
                <a:lnTo>
                  <a:pt x="13708378" y="1399397"/>
                </a:lnTo>
                <a:lnTo>
                  <a:pt x="0" y="139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960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7904C4-1D7A-01FE-1F44-173A3225B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JAKI TO DŹWIĘK?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B072ABA-FCF0-608F-965F-6B414129EFFE}"/>
              </a:ext>
            </a:extLst>
          </p:cNvPr>
          <p:cNvSpPr txBox="1"/>
          <p:nvPr/>
        </p:nvSpPr>
        <p:spPr>
          <a:xfrm>
            <a:off x="3048663" y="1546339"/>
            <a:ext cx="6094674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– oszczędzających wodę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– zużywających nadmiernie wodę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– oszczędzających energię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– zużywających nadmiernie energię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7BCD946A-CDDA-0C9D-FEFA-74A997E2A9E8}"/>
              </a:ext>
            </a:extLst>
          </p:cNvPr>
          <p:cNvSpPr/>
          <p:nvPr/>
        </p:nvSpPr>
        <p:spPr>
          <a:xfrm>
            <a:off x="1569720" y="3201857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pic>
        <p:nvPicPr>
          <p:cNvPr id="9" name="water-dripping-on-wateraif-14581">
            <a:hlinkClick r:id="" action="ppaction://media"/>
            <a:extLst>
              <a:ext uri="{FF2B5EF4-FFF2-40B4-BE49-F238E27FC236}">
                <a16:creationId xmlns:a16="http://schemas.microsoft.com/office/drawing/2014/main" xmlns="" id="{613466BC-5E83-8E33-C6DA-B907D6624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86413" y="3980481"/>
            <a:ext cx="304800" cy="3048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76F90251-0226-1E27-76CB-6784D9305B49}"/>
              </a:ext>
            </a:extLst>
          </p:cNvPr>
          <p:cNvSpPr/>
          <p:nvPr/>
        </p:nvSpPr>
        <p:spPr>
          <a:xfrm>
            <a:off x="3193113" y="320479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12" name="brushing-of-the-teeth-34412">
            <a:hlinkClick r:id="" action="ppaction://media"/>
            <a:extLst>
              <a:ext uri="{FF2B5EF4-FFF2-40B4-BE49-F238E27FC236}">
                <a16:creationId xmlns:a16="http://schemas.microsoft.com/office/drawing/2014/main" xmlns="" id="{D8338D9B-7E7F-75E2-2DBF-3C700B544A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124778" y="3980481"/>
            <a:ext cx="304800" cy="3048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E46956AF-2EA3-6834-75CF-590AC1937530}"/>
              </a:ext>
            </a:extLst>
          </p:cNvPr>
          <p:cNvSpPr/>
          <p:nvPr/>
        </p:nvSpPr>
        <p:spPr>
          <a:xfrm>
            <a:off x="4851603" y="320479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15" name="room-with-buzz-incandescent-light-bulb-23892">
            <a:hlinkClick r:id="" action="ppaction://media"/>
            <a:extLst>
              <a:ext uri="{FF2B5EF4-FFF2-40B4-BE49-F238E27FC236}">
                <a16:creationId xmlns:a16="http://schemas.microsoft.com/office/drawing/2014/main" xmlns="" id="{DB24248D-C7F8-EA31-254E-3FB6EF7DE9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49487" y="3980481"/>
            <a:ext cx="304800" cy="30480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0744167E-ECE2-5680-9F2A-146E42DB9F92}"/>
              </a:ext>
            </a:extLst>
          </p:cNvPr>
          <p:cNvSpPr/>
          <p:nvPr/>
        </p:nvSpPr>
        <p:spPr>
          <a:xfrm>
            <a:off x="6287458" y="320479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04DCAEF3-AE47-6EFC-5324-BD2071C800EE}"/>
              </a:ext>
            </a:extLst>
          </p:cNvPr>
          <p:cNvSpPr/>
          <p:nvPr/>
        </p:nvSpPr>
        <p:spPr>
          <a:xfrm>
            <a:off x="7755159" y="320479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18" name="air-conditioner-in-car-83788">
            <a:hlinkClick r:id="" action="ppaction://media"/>
            <a:extLst>
              <a:ext uri="{FF2B5EF4-FFF2-40B4-BE49-F238E27FC236}">
                <a16:creationId xmlns:a16="http://schemas.microsoft.com/office/drawing/2014/main" xmlns="" id="{9CE54CBF-7C53-6B26-5A13-26D4D8BB64D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185342" y="3980481"/>
            <a:ext cx="304800" cy="304800"/>
          </a:xfrm>
          <a:prstGeom prst="rect">
            <a:avLst/>
          </a:prstGeom>
        </p:spPr>
      </p:pic>
      <p:pic>
        <p:nvPicPr>
          <p:cNvPr id="19" name="tap-water-sound-faucet-sink-11228">
            <a:hlinkClick r:id="" action="ppaction://media"/>
            <a:extLst>
              <a:ext uri="{FF2B5EF4-FFF2-40B4-BE49-F238E27FC236}">
                <a16:creationId xmlns:a16="http://schemas.microsoft.com/office/drawing/2014/main" xmlns="" id="{5A099297-53D6-DC7F-D0F9-82983F34404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86824" y="3980481"/>
            <a:ext cx="304800" cy="30480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7B864C69-3343-3D2F-02A6-D33989FC583C}"/>
              </a:ext>
            </a:extLst>
          </p:cNvPr>
          <p:cNvSpPr/>
          <p:nvPr/>
        </p:nvSpPr>
        <p:spPr>
          <a:xfrm>
            <a:off x="9152593" y="3201857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endParaRPr lang="pl-PL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758EFDE8-283B-31C0-7CC5-D68461515D57}"/>
              </a:ext>
            </a:extLst>
          </p:cNvPr>
          <p:cNvSpPr/>
          <p:nvPr/>
        </p:nvSpPr>
        <p:spPr>
          <a:xfrm>
            <a:off x="3604615" y="4809176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endParaRPr lang="pl-PL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2" name="dishwasher-glassware-54059">
            <a:hlinkClick r:id="" action="ppaction://media"/>
            <a:extLst>
              <a:ext uri="{FF2B5EF4-FFF2-40B4-BE49-F238E27FC236}">
                <a16:creationId xmlns:a16="http://schemas.microsoft.com/office/drawing/2014/main" xmlns="" id="{228C9FFD-16DF-A96C-902D-E98891231F3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92827" y="3980481"/>
            <a:ext cx="304800" cy="304800"/>
          </a:xfrm>
          <a:prstGeom prst="rect">
            <a:avLst/>
          </a:prstGeom>
        </p:spPr>
      </p:pic>
      <p:pic>
        <p:nvPicPr>
          <p:cNvPr id="23" name="shower-in-bathroom-62910">
            <a:hlinkClick r:id="" action="ppaction://media"/>
            <a:extLst>
              <a:ext uri="{FF2B5EF4-FFF2-40B4-BE49-F238E27FC236}">
                <a16:creationId xmlns:a16="http://schemas.microsoft.com/office/drawing/2014/main" xmlns="" id="{75EC0104-C059-B9BC-12EA-10D35DA8108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01171" y="5587800"/>
            <a:ext cx="304800" cy="304800"/>
          </a:xfrm>
          <a:prstGeom prst="rect">
            <a:avLst/>
          </a:prstGeom>
        </p:spPr>
      </p:pic>
      <p:pic>
        <p:nvPicPr>
          <p:cNvPr id="24" name="car-engine-335601">
            <a:hlinkClick r:id="" action="ppaction://media"/>
            <a:extLst>
              <a:ext uri="{FF2B5EF4-FFF2-40B4-BE49-F238E27FC236}">
                <a16:creationId xmlns:a16="http://schemas.microsoft.com/office/drawing/2014/main" xmlns="" id="{0C92C9B9-1615-86E5-B4C2-9E1F754B51A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96000" y="5587800"/>
            <a:ext cx="304800" cy="304800"/>
          </a:xfrm>
          <a:prstGeom prst="rect">
            <a:avLst/>
          </a:prstGeom>
        </p:spPr>
      </p:pic>
      <p:pic>
        <p:nvPicPr>
          <p:cNvPr id="25" name="washing-machine-26247">
            <a:hlinkClick r:id="" action="ppaction://media"/>
            <a:extLst>
              <a:ext uri="{FF2B5EF4-FFF2-40B4-BE49-F238E27FC236}">
                <a16:creationId xmlns:a16="http://schemas.microsoft.com/office/drawing/2014/main" xmlns="" id="{FE76084C-A9B0-CB89-1296-9FA51DFBBBD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34365" y="5587800"/>
            <a:ext cx="304800" cy="304800"/>
          </a:xfrm>
          <a:prstGeom prst="rect">
            <a:avLst/>
          </a:prstGeom>
        </p:spPr>
      </p:pic>
      <p:sp>
        <p:nvSpPr>
          <p:cNvPr id="26" name="Prostokąt 25">
            <a:extLst>
              <a:ext uri="{FF2B5EF4-FFF2-40B4-BE49-F238E27FC236}">
                <a16:creationId xmlns:a16="http://schemas.microsoft.com/office/drawing/2014/main" xmlns="" id="{99AEFD9C-23AE-EC56-BDA8-393A5EE89673}"/>
              </a:ext>
            </a:extLst>
          </p:cNvPr>
          <p:cNvSpPr/>
          <p:nvPr/>
        </p:nvSpPr>
        <p:spPr>
          <a:xfrm>
            <a:off x="5236186" y="4809176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xmlns="" id="{87D290A5-9903-5A1D-77EA-7C17FC9AA30A}"/>
              </a:ext>
            </a:extLst>
          </p:cNvPr>
          <p:cNvSpPr/>
          <p:nvPr/>
        </p:nvSpPr>
        <p:spPr>
          <a:xfrm>
            <a:off x="6916268" y="4809176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594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6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08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2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7C2C51-33FA-BC61-6921-7A0DCAE55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4F303418-47D2-7101-C2F2-3FF0ECCF7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09893" cy="587326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6FC23472-6C0F-28B8-AD4B-705F5D497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89881" l="14125" r="78500">
                        <a14:foregroundMark x1="15875" y1="15179" x2="22375" y2="16667"/>
                        <a14:foregroundMark x1="14125" y1="27083" x2="23625" y2="25893"/>
                        <a14:foregroundMark x1="14125" y1="38095" x2="24875" y2="36310"/>
                        <a14:foregroundMark x1="14125" y1="46726" x2="23500" y2="46429"/>
                        <a14:foregroundMark x1="23500" y1="46429" x2="27500" y2="46726"/>
                        <a14:foregroundMark x1="14500" y1="56548" x2="22250" y2="57440"/>
                        <a14:foregroundMark x1="22250" y1="57440" x2="28750" y2="56548"/>
                        <a14:foregroundMark x1="28750" y1="56548" x2="29750" y2="55655"/>
                        <a14:foregroundMark x1="14750" y1="66667" x2="23875" y2="65179"/>
                        <a14:foregroundMark x1="14250" y1="75893" x2="20750" y2="72917"/>
                        <a14:foregroundMark x1="52625" y1="10119" x2="57125" y2="10417"/>
                        <a14:foregroundMark x1="53125" y1="22321" x2="57625" y2="22619"/>
                        <a14:foregroundMark x1="52500" y1="32738" x2="59875" y2="33036"/>
                        <a14:foregroundMark x1="53875" y1="44345" x2="59875" y2="44048"/>
                        <a14:foregroundMark x1="53375" y1="53869" x2="56750" y2="53869"/>
                        <a14:foregroundMark x1="52500" y1="64881" x2="57625" y2="64881"/>
                        <a14:foregroundMark x1="58000" y1="76786" x2="53250" y2="75595"/>
                        <a14:backgroundMark x1="60250" y1="59524" x2="60250" y2="59524"/>
                        <a14:backgroundMark x1="57625" y1="70536" x2="57625" y2="70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13914"/>
          <a:stretch/>
        </p:blipFill>
        <p:spPr bwMode="auto">
          <a:xfrm>
            <a:off x="8809893" y="2278625"/>
            <a:ext cx="4127058" cy="23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7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ko bingo 1">
            <a:hlinkClick r:id="" action="ppaction://media"/>
            <a:extLst>
              <a:ext uri="{FF2B5EF4-FFF2-40B4-BE49-F238E27FC236}">
                <a16:creationId xmlns:a16="http://schemas.microsoft.com/office/drawing/2014/main" xmlns="" id="{967BE602-8C1D-5133-004F-C76E2A0953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" y="11502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23644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ko bingo 2">
            <a:hlinkClick r:id="" action="ppaction://media"/>
            <a:extLst>
              <a:ext uri="{FF2B5EF4-FFF2-40B4-BE49-F238E27FC236}">
                <a16:creationId xmlns:a16="http://schemas.microsoft.com/office/drawing/2014/main" xmlns="" id="{AB7C0217-2DE7-46F8-7054-F7E0B73CAB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1"/>
            <a:ext cx="12192000" cy="6858242"/>
          </a:xfrm>
        </p:spPr>
      </p:pic>
    </p:spTree>
    <p:extLst>
      <p:ext uri="{BB962C8B-B14F-4D97-AF65-F5344CB8AC3E}">
        <p14:creationId xmlns:p14="http://schemas.microsoft.com/office/powerpoint/2010/main" val="377684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8CAD40-7903-DBEA-17FF-378C35F10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ko bingo 3">
            <a:hlinkClick r:id="" action="ppaction://media"/>
            <a:extLst>
              <a:ext uri="{FF2B5EF4-FFF2-40B4-BE49-F238E27FC236}">
                <a16:creationId xmlns:a16="http://schemas.microsoft.com/office/drawing/2014/main" xmlns="" id="{369B5CD7-2C99-1478-409B-F04264E28E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241"/>
            <a:ext cx="12191999" cy="6858241"/>
          </a:xfrm>
        </p:spPr>
      </p:pic>
    </p:spTree>
    <p:extLst>
      <p:ext uri="{BB962C8B-B14F-4D97-AF65-F5344CB8AC3E}">
        <p14:creationId xmlns:p14="http://schemas.microsoft.com/office/powerpoint/2010/main" val="21334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184A06-24D0-F917-F4F0-3E15BAEF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ko bingo 4">
            <a:hlinkClick r:id="" action="ppaction://media"/>
            <a:extLst>
              <a:ext uri="{FF2B5EF4-FFF2-40B4-BE49-F238E27FC236}">
                <a16:creationId xmlns:a16="http://schemas.microsoft.com/office/drawing/2014/main" xmlns="" id="{1A461496-BFFD-DA74-4FF9-762ED730B3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18" y="12706"/>
            <a:ext cx="12168982" cy="6845294"/>
          </a:xfrm>
        </p:spPr>
      </p:pic>
    </p:spTree>
    <p:extLst>
      <p:ext uri="{BB962C8B-B14F-4D97-AF65-F5344CB8AC3E}">
        <p14:creationId xmlns:p14="http://schemas.microsoft.com/office/powerpoint/2010/main" val="223928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338</Words>
  <Application>Microsoft Office PowerPoint</Application>
  <PresentationFormat>Panoramiczny</PresentationFormat>
  <Paragraphs>29</Paragraphs>
  <Slides>7</Slides>
  <Notes>2</Notes>
  <HiddenSlides>0</HiddenSlides>
  <MMClips>13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Times New Roman</vt:lpstr>
      <vt:lpstr>Motyw pakietu Office</vt:lpstr>
      <vt:lpstr>PREZENTACJA</vt:lpstr>
      <vt:lpstr>JAKI TO DŹWIĘK?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Harenda Kamila</dc:creator>
  <cp:lastModifiedBy>Dawid</cp:lastModifiedBy>
  <cp:revision>3</cp:revision>
  <dcterms:created xsi:type="dcterms:W3CDTF">2025-05-30T17:28:51Z</dcterms:created>
  <dcterms:modified xsi:type="dcterms:W3CDTF">2025-06-30T09:53:48Z</dcterms:modified>
</cp:coreProperties>
</file>