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3" r:id="rId3"/>
    <p:sldId id="268" r:id="rId4"/>
    <p:sldId id="274" r:id="rId5"/>
    <p:sldId id="276" r:id="rId6"/>
    <p:sldId id="275" r:id="rId7"/>
    <p:sldId id="277" r:id="rId8"/>
    <p:sldId id="278" r:id="rId9"/>
    <p:sldId id="269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1DCAD8-0A6E-CAFE-FA21-C4F87A6EA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8880C1F-3B2E-C444-2F33-43A8717A6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18BE8BC-C2A6-4D4C-0CAB-FBEF3D74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13FEC75-147F-9207-4849-450133EC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B169B1C-1F40-D926-5775-F7EB4364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063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694ED3-4B98-5D97-AE72-7CE654C2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56D85F0-FD63-A6BE-FEE1-63070A7AB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ABDFFE7-6047-992B-25F8-5C2F3B67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354BB60-0A89-7E01-E417-0D20DDB98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5B88F9F-A8F3-BAF7-830D-66DA4375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52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31F0546D-8DB7-906D-CF52-8CE1A23DF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68D5228-65AB-AF49-7024-111D8EECB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E51446B-F7EB-96E2-DD3B-82BBB965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570B271-EC9F-86F1-3FC2-3237BAB3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7E8BA7D-6901-21AD-C85E-007A5A2B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00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D32BCD-F62E-1F22-BD6F-F17A665D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14A3B30-0F6D-6C6D-14E6-FA041E0E8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50BB981-9AC2-790F-0CBF-740DE9C7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60A6488-AD40-5FCA-1C14-E36C77A5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BA7B6C1-35AF-35AE-F953-0C0FBBEB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3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B54134B-7CCA-8666-C057-151B84FD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E84A03E-2B4C-7AA1-F923-517F58071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5E9B458-F41E-209C-CA69-5D19D37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D462340-4EA4-DF3B-68AA-569CD8AC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24077EE-3C53-6AA3-BB6F-AD4356F1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01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84AADC-DA0D-B059-AA46-D1D05C5E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4172335-0527-A50F-F29A-A079F6C70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B3A5252D-4831-45ED-AD5F-9A17AF737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FB4A5F94-C6C9-F917-DD1C-1822F29B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0A18C4F-261D-B74E-E1FC-CB7757E8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3C29EE9-A979-A9C6-2C72-219F9183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9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3B749F-639C-5E76-85DB-4B31671B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272FF28-0F74-84D7-AB61-534D0E326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5FB12D8-C2C0-CF5A-703A-4AF50E66A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85ADE439-53EC-3F1C-C6C7-E9A4A426D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CCF37AD4-5C17-F230-BB19-93A1340F66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DCFB357A-96A7-2CB7-FACA-587BB925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B15659D3-7783-DA3F-F547-182E444B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39871083-C1C9-E1A6-0034-66E6D017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53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9BC1E0-8853-A003-260F-AB85FCCD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FC5FDEEE-5E19-D5CF-C937-718366F0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FF3E0AF-3435-55F8-D459-23F2D0F5A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E89F5E6-368B-BC6E-046A-CE31D565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66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556F4DE3-6AB5-A5CA-24F8-161784D28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F50062A-BC28-DFD6-B221-07A3AF4BC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F5B5D99-A736-D32B-4835-06CA07C0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867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A2FCABC-5F88-C76F-D20F-06150C62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9220C45-C7BB-4FC6-25A1-AD26AA2DE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92514E8-477D-12FA-5A69-4CF449F46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DA3A4C0-0664-CBD4-DADE-37B197FC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423ACF7-296E-779A-E638-FCEABE87D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3F36641-A478-26F8-86E5-CC7272D9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42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D2F986B-4EC2-5643-4761-204656072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1BCD0C22-5E34-A7EF-0D88-539CA4ED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74AA68E-63A6-8B0B-F67B-F86BC2B63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5C17C13-2067-2848-3A55-24BA1D1D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F82FD63-BC30-A1E6-DEF6-A290B501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A1BC636-03F2-98C7-2E5F-5DEEF07E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36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A038DD2F-E8C4-1B21-BC70-41EE05E9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62FCAA7-6109-B68A-7136-A0084A580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7189856-CE7E-C275-2D44-72F639410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46268-31BB-4847-99BC-52D2F2874423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FD56C23-FC98-AAA3-02AF-911DAF217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8ADC6A2-297D-8CC0-6F32-D231BAE17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9AE4-036A-4FC9-A2FA-AF09F9F704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259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6BE808-3BB7-310A-F8B5-A7F50D0C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1880"/>
            <a:ext cx="12192000" cy="1061402"/>
          </a:xfrm>
        </p:spPr>
        <p:txBody>
          <a:bodyPr>
            <a:normAutofit/>
          </a:bodyPr>
          <a:lstStyle/>
          <a:p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PREZENTACJA</a:t>
            </a:r>
            <a:endParaRPr lang="pl-PL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A85D69A-1C5D-FCEB-6B9C-87572C48D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12192000" cy="11734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6"/>
                </a:solidFill>
              </a:rPr>
              <a:t>Scenariusz 3.2.</a:t>
            </a:r>
          </a:p>
          <a:p>
            <a:r>
              <a:rPr lang="pl-PL" sz="2800" b="1" dirty="0" smtClean="0">
                <a:solidFill>
                  <a:schemeClr val="accent6"/>
                </a:solidFill>
              </a:rPr>
              <a:t>Grupa </a:t>
            </a:r>
            <a:r>
              <a:rPr lang="pl-PL" sz="2800" b="1" dirty="0">
                <a:solidFill>
                  <a:schemeClr val="accent6"/>
                </a:solidFill>
              </a:rPr>
              <a:t>wiekowa </a:t>
            </a:r>
            <a:r>
              <a:rPr lang="pl-PL" sz="2800" b="1" dirty="0" smtClean="0">
                <a:solidFill>
                  <a:schemeClr val="accent6"/>
                </a:solidFill>
              </a:rPr>
              <a:t>10-14 </a:t>
            </a:r>
            <a:r>
              <a:rPr lang="pl-PL" sz="2800" b="1" dirty="0">
                <a:solidFill>
                  <a:schemeClr val="accent6"/>
                </a:solidFill>
              </a:rPr>
              <a:t>lat</a:t>
            </a:r>
          </a:p>
          <a:p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847079" y="-149224"/>
            <a:ext cx="6531187" cy="1454784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/>
              <a:t>Ekologia na co dzień</a:t>
            </a:r>
            <a:endParaRPr lang="pl-PL" sz="3600" b="1" dirty="0"/>
          </a:p>
        </p:txBody>
      </p:sp>
      <p:sp>
        <p:nvSpPr>
          <p:cNvPr id="7" name="Freeform 12"/>
          <p:cNvSpPr/>
          <p:nvPr/>
        </p:nvSpPr>
        <p:spPr>
          <a:xfrm>
            <a:off x="486454" y="207909"/>
            <a:ext cx="2121280" cy="1014679"/>
          </a:xfrm>
          <a:custGeom>
            <a:avLst/>
            <a:gdLst/>
            <a:ahLst/>
            <a:cxnLst/>
            <a:rect l="l" t="t" r="r" b="b"/>
            <a:pathLst>
              <a:path w="3368859" h="1611438">
                <a:moveTo>
                  <a:pt x="0" y="0"/>
                </a:moveTo>
                <a:lnTo>
                  <a:pt x="3368859" y="0"/>
                </a:lnTo>
                <a:lnTo>
                  <a:pt x="3368859" y="1611438"/>
                </a:lnTo>
                <a:lnTo>
                  <a:pt x="0" y="161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0"/>
          <p:cNvSpPr/>
          <p:nvPr/>
        </p:nvSpPr>
        <p:spPr>
          <a:xfrm>
            <a:off x="1185249" y="5855388"/>
            <a:ext cx="9821502" cy="1002612"/>
          </a:xfrm>
          <a:custGeom>
            <a:avLst/>
            <a:gdLst/>
            <a:ahLst/>
            <a:cxnLst/>
            <a:rect l="l" t="t" r="r" b="b"/>
            <a:pathLst>
              <a:path w="13708378" h="1399397">
                <a:moveTo>
                  <a:pt x="0" y="0"/>
                </a:moveTo>
                <a:lnTo>
                  <a:pt x="13708378" y="0"/>
                </a:lnTo>
                <a:lnTo>
                  <a:pt x="13708378" y="1399397"/>
                </a:lnTo>
                <a:lnTo>
                  <a:pt x="0" y="139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344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264838-B086-1E66-AEE4-306C5C61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747" y="1641834"/>
            <a:ext cx="6346166" cy="2464339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latin typeface="+mn-lt"/>
              </a:rPr>
              <a:t>TO JEST </a:t>
            </a:r>
            <a:br>
              <a:rPr lang="pl-PL" sz="6600" b="1" dirty="0">
                <a:latin typeface="+mn-lt"/>
              </a:rPr>
            </a:br>
            <a:r>
              <a:rPr lang="pl-PL" sz="6600" b="1" dirty="0">
                <a:latin typeface="+mn-lt"/>
              </a:rPr>
              <a:t>PIOTRUŚ</a:t>
            </a:r>
          </a:p>
        </p:txBody>
      </p:sp>
      <p:pic>
        <p:nvPicPr>
          <p:cNvPr id="1026" name="Picture 2" descr="Chłopiec z plecakiem i książką">
            <a:extLst>
              <a:ext uri="{FF2B5EF4-FFF2-40B4-BE49-F238E27FC236}">
                <a16:creationId xmlns:a16="http://schemas.microsoft.com/office/drawing/2014/main" xmlns="" id="{B373E57A-8BBF-EF03-4773-2487C21A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7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927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0205C2-65DA-2A9B-B3C6-F05F580E8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C80F0F38-68FA-5FB4-5E0A-9931C49B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649" y="11998"/>
            <a:ext cx="4601057" cy="6901589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257C6475-98D6-C77A-A603-1DC1190BF01A}"/>
              </a:ext>
            </a:extLst>
          </p:cNvPr>
          <p:cNvGrpSpPr/>
          <p:nvPr/>
        </p:nvGrpSpPr>
        <p:grpSpPr>
          <a:xfrm>
            <a:off x="893296" y="0"/>
            <a:ext cx="4601057" cy="6882388"/>
            <a:chOff x="434788" y="-179017"/>
            <a:chExt cx="2094379" cy="3141569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xmlns="" id="{A6B888DB-B368-5313-3FD7-589072846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788" y="-179017"/>
              <a:ext cx="2094379" cy="3141569"/>
            </a:xfrm>
            <a:prstGeom prst="rect">
              <a:avLst/>
            </a:prstGeom>
          </p:spPr>
        </p:pic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xmlns="" id="{02F9A9EE-4761-B252-4435-F61ABE265F95}"/>
                </a:ext>
              </a:extLst>
            </p:cNvPr>
            <p:cNvGrpSpPr/>
            <p:nvPr/>
          </p:nvGrpSpPr>
          <p:grpSpPr>
            <a:xfrm>
              <a:off x="434788" y="-179017"/>
              <a:ext cx="916237" cy="692153"/>
              <a:chOff x="3045042" y="76197"/>
              <a:chExt cx="916237" cy="692153"/>
            </a:xfrm>
          </p:grpSpPr>
          <p:grpSp>
            <p:nvGrpSpPr>
              <p:cNvPr id="15" name="Grupa 14">
                <a:extLst>
                  <a:ext uri="{FF2B5EF4-FFF2-40B4-BE49-F238E27FC236}">
                    <a16:creationId xmlns:a16="http://schemas.microsoft.com/office/drawing/2014/main" xmlns="" id="{74CD56F0-C95E-18EC-3B9B-D95DEAE39F62}"/>
                  </a:ext>
                </a:extLst>
              </p:cNvPr>
              <p:cNvGrpSpPr/>
              <p:nvPr/>
            </p:nvGrpSpPr>
            <p:grpSpPr>
              <a:xfrm>
                <a:off x="3045042" y="76197"/>
                <a:ext cx="916237" cy="692153"/>
                <a:chOff x="2607507" y="76196"/>
                <a:chExt cx="916237" cy="692153"/>
              </a:xfrm>
            </p:grpSpPr>
            <p:grpSp>
              <p:nvGrpSpPr>
                <p:cNvPr id="17" name="Grupa 16">
                  <a:extLst>
                    <a:ext uri="{FF2B5EF4-FFF2-40B4-BE49-F238E27FC236}">
                      <a16:creationId xmlns:a16="http://schemas.microsoft.com/office/drawing/2014/main" xmlns="" id="{8093BE4B-CFE3-4D1C-8554-01D2F8B913A9}"/>
                    </a:ext>
                  </a:extLst>
                </p:cNvPr>
                <p:cNvGrpSpPr/>
                <p:nvPr/>
              </p:nvGrpSpPr>
              <p:grpSpPr>
                <a:xfrm>
                  <a:off x="2638336" y="76196"/>
                  <a:ext cx="885408" cy="665994"/>
                  <a:chOff x="2638336" y="76196"/>
                  <a:chExt cx="885408" cy="665994"/>
                </a:xfrm>
              </p:grpSpPr>
              <p:pic>
                <p:nvPicPr>
                  <p:cNvPr id="20" name="Obraz 19">
                    <a:extLst>
                      <a:ext uri="{FF2B5EF4-FFF2-40B4-BE49-F238E27FC236}">
                        <a16:creationId xmlns:a16="http://schemas.microsoft.com/office/drawing/2014/main" xmlns="" id="{2403C73B-07A2-8FB4-A1F8-19A9AEA6C0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4375" r="1654" b="76143"/>
                  <a:stretch/>
                </p:blipFill>
                <p:spPr>
                  <a:xfrm>
                    <a:off x="2638336" y="76196"/>
                    <a:ext cx="885408" cy="620431"/>
                  </a:xfrm>
                  <a:prstGeom prst="rect">
                    <a:avLst/>
                  </a:prstGeom>
                </p:spPr>
              </p:pic>
              <p:pic>
                <p:nvPicPr>
                  <p:cNvPr id="21" name="Obraz 20">
                    <a:extLst>
                      <a:ext uri="{FF2B5EF4-FFF2-40B4-BE49-F238E27FC236}">
                        <a16:creationId xmlns:a16="http://schemas.microsoft.com/office/drawing/2014/main" xmlns="" id="{8BED70E0-F750-7324-07D7-DB3FA6046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5400000">
                    <a:off x="2711526" y="581728"/>
                    <a:ext cx="197976" cy="122188"/>
                  </a:xfrm>
                  <a:prstGeom prst="rect">
                    <a:avLst/>
                  </a:prstGeom>
                </p:spPr>
              </p:pic>
              <p:pic>
                <p:nvPicPr>
                  <p:cNvPr id="22" name="Obraz 21">
                    <a:extLst>
                      <a:ext uri="{FF2B5EF4-FFF2-40B4-BE49-F238E27FC236}">
                        <a16:creationId xmlns:a16="http://schemas.microsoft.com/office/drawing/2014/main" xmlns="" id="{4BE8A8D3-BB9A-0621-3184-223E2793BC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9091" b="89394" l="9524" r="94048">
                                <a14:foregroundMark x1="27381" y1="28030" x2="27381" y2="28030"/>
                                <a14:foregroundMark x1="16071" y1="53030" x2="16071" y2="53030"/>
                                <a14:foregroundMark x1="13095" y1="85606" x2="13095" y2="85606"/>
                                <a14:foregroundMark x1="53571" y1="12121" x2="53571" y2="12121"/>
                                <a14:foregroundMark x1="79167" y1="24242" x2="79167" y2="24242"/>
                                <a14:foregroundMark x1="90476" y1="52273" x2="90476" y2="52273"/>
                                <a14:foregroundMark x1="92857" y1="50758" x2="92857" y2="50758"/>
                                <a14:foregroundMark x1="94048" y1="84091" x2="94048" y2="84091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89353" y="479344"/>
                    <a:ext cx="266460" cy="2093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Obraz 22">
                    <a:extLst>
                      <a:ext uri="{FF2B5EF4-FFF2-40B4-BE49-F238E27FC236}">
                        <a16:creationId xmlns:a16="http://schemas.microsoft.com/office/drawing/2014/main" xmlns="" id="{3C507680-1133-3614-E05A-C2944CA309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l="57974"/>
                  <a:stretch/>
                </p:blipFill>
                <p:spPr>
                  <a:xfrm rot="5400000">
                    <a:off x="2931894" y="598701"/>
                    <a:ext cx="83201" cy="20377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Prostokąt 17">
                  <a:extLst>
                    <a:ext uri="{FF2B5EF4-FFF2-40B4-BE49-F238E27FC236}">
                      <a16:creationId xmlns:a16="http://schemas.microsoft.com/office/drawing/2014/main" xmlns="" id="{3CDA800D-E26B-41E6-444F-3C62A1C1EE07}"/>
                    </a:ext>
                  </a:extLst>
                </p:cNvPr>
                <p:cNvSpPr/>
                <p:nvPr/>
              </p:nvSpPr>
              <p:spPr>
                <a:xfrm>
                  <a:off x="2607507" y="76196"/>
                  <a:ext cx="45719" cy="692153"/>
                </a:xfrm>
                <a:prstGeom prst="rect">
                  <a:avLst/>
                </a:prstGeom>
                <a:solidFill>
                  <a:srgbClr val="F8E5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9" name="Prostokąt 18">
                  <a:extLst>
                    <a:ext uri="{FF2B5EF4-FFF2-40B4-BE49-F238E27FC236}">
                      <a16:creationId xmlns:a16="http://schemas.microsoft.com/office/drawing/2014/main" xmlns="" id="{D08359E0-A812-4E2F-0420-1753083A8781}"/>
                    </a:ext>
                  </a:extLst>
                </p:cNvPr>
                <p:cNvSpPr/>
                <p:nvPr/>
              </p:nvSpPr>
              <p:spPr>
                <a:xfrm rot="5400000">
                  <a:off x="3058179" y="276515"/>
                  <a:ext cx="45719" cy="885408"/>
                </a:xfrm>
                <a:prstGeom prst="rect">
                  <a:avLst/>
                </a:prstGeom>
                <a:solidFill>
                  <a:srgbClr val="F8E5C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</p:grpSp>
          <p:pic>
            <p:nvPicPr>
              <p:cNvPr id="16" name="Obraz 15">
                <a:extLst>
                  <a:ext uri="{FF2B5EF4-FFF2-40B4-BE49-F238E27FC236}">
                    <a16:creationId xmlns:a16="http://schemas.microsoft.com/office/drawing/2014/main" xmlns="" id="{355A32A4-BC1F-37CC-EBE6-5F3DEB053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10654" y="510079"/>
                <a:ext cx="71001" cy="169936"/>
              </a:xfrm>
              <a:prstGeom prst="rect">
                <a:avLst/>
              </a:prstGeom>
            </p:spPr>
          </p:pic>
        </p:grp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xmlns="" id="{AF72D4D3-0B22-164D-CFE2-055DC898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069" y="475171"/>
              <a:ext cx="542570" cy="249948"/>
            </a:xfrm>
            <a:prstGeom prst="rect">
              <a:avLst/>
            </a:prstGeom>
          </p:spPr>
        </p:pic>
      </p:grpSp>
      <p:sp>
        <p:nvSpPr>
          <p:cNvPr id="35" name="Strzałka: w prawo 34">
            <a:extLst>
              <a:ext uri="{FF2B5EF4-FFF2-40B4-BE49-F238E27FC236}">
                <a16:creationId xmlns:a16="http://schemas.microsoft.com/office/drawing/2014/main" xmlns="" id="{5197A867-FAE2-4027-1E77-92BCD9BF3D94}"/>
              </a:ext>
            </a:extLst>
          </p:cNvPr>
          <p:cNvSpPr/>
          <p:nvPr/>
        </p:nvSpPr>
        <p:spPr>
          <a:xfrm>
            <a:off x="5422789" y="2989690"/>
            <a:ext cx="1343771" cy="946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92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E4130C-DD3C-3117-47F3-0296410A4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7BB145A-1E17-7BF4-7DE1-2F99AA7BC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8" t="3539" r="4524" b="2680"/>
          <a:stretch/>
        </p:blipFill>
        <p:spPr>
          <a:xfrm>
            <a:off x="628153" y="-19718"/>
            <a:ext cx="4500438" cy="6877719"/>
          </a:xfrm>
          <a:prstGeom prst="rect">
            <a:avLst/>
          </a:prstGeom>
        </p:spPr>
      </p:pic>
      <p:grpSp>
        <p:nvGrpSpPr>
          <p:cNvPr id="24" name="Grupa 23">
            <a:extLst>
              <a:ext uri="{FF2B5EF4-FFF2-40B4-BE49-F238E27FC236}">
                <a16:creationId xmlns:a16="http://schemas.microsoft.com/office/drawing/2014/main" xmlns="" id="{E5D7500A-17F8-0844-ECB6-B6C12705A724}"/>
              </a:ext>
            </a:extLst>
          </p:cNvPr>
          <p:cNvGrpSpPr/>
          <p:nvPr/>
        </p:nvGrpSpPr>
        <p:grpSpPr>
          <a:xfrm>
            <a:off x="5532764" y="420484"/>
            <a:ext cx="6102642" cy="6017032"/>
            <a:chOff x="4840580" y="0"/>
            <a:chExt cx="2179080" cy="2148511"/>
          </a:xfrm>
        </p:grpSpPr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xmlns="" id="{C8263160-A8CF-4FAF-64A8-CD06C83BB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0580" y="0"/>
              <a:ext cx="2148511" cy="2148511"/>
            </a:xfrm>
            <a:prstGeom prst="rect">
              <a:avLst/>
            </a:prstGeom>
          </p:spPr>
        </p:pic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xmlns="" id="{A42A6329-CAF2-99BF-B9E7-8CAF98F3F8B6}"/>
                </a:ext>
              </a:extLst>
            </p:cNvPr>
            <p:cNvGrpSpPr/>
            <p:nvPr/>
          </p:nvGrpSpPr>
          <p:grpSpPr>
            <a:xfrm>
              <a:off x="6215287" y="342023"/>
              <a:ext cx="583040" cy="609540"/>
              <a:chOff x="6215287" y="342023"/>
              <a:chExt cx="583040" cy="609540"/>
            </a:xfrm>
          </p:grpSpPr>
          <p:pic>
            <p:nvPicPr>
              <p:cNvPr id="29" name="Obraz 28">
                <a:extLst>
                  <a:ext uri="{FF2B5EF4-FFF2-40B4-BE49-F238E27FC236}">
                    <a16:creationId xmlns:a16="http://schemas.microsoft.com/office/drawing/2014/main" xmlns="" id="{42646762-E43F-E917-95D7-BEFF3A0F08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5287" y="342023"/>
                <a:ext cx="303446" cy="606891"/>
              </a:xfrm>
              <a:prstGeom prst="rect">
                <a:avLst/>
              </a:prstGeom>
            </p:spPr>
          </p:pic>
          <p:pic>
            <p:nvPicPr>
              <p:cNvPr id="30" name="Obraz 29">
                <a:extLst>
                  <a:ext uri="{FF2B5EF4-FFF2-40B4-BE49-F238E27FC236}">
                    <a16:creationId xmlns:a16="http://schemas.microsoft.com/office/drawing/2014/main" xmlns="" id="{86CD6FBD-5F36-793A-8CAC-5ABD5D3A2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6554"/>
              <a:stretch/>
            </p:blipFill>
            <p:spPr>
              <a:xfrm flipH="1">
                <a:off x="6514770" y="344672"/>
                <a:ext cx="283557" cy="606891"/>
              </a:xfrm>
              <a:prstGeom prst="rect">
                <a:avLst/>
              </a:prstGeom>
            </p:spPr>
          </p:pic>
        </p:grpSp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xmlns="" id="{F830D1AD-9F87-7142-D0AF-21535E8C8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8982" t="-12811"/>
            <a:stretch/>
          </p:blipFill>
          <p:spPr>
            <a:xfrm>
              <a:off x="6151728" y="27705"/>
              <a:ext cx="837363" cy="319817"/>
            </a:xfrm>
            <a:prstGeom prst="rect">
              <a:avLst/>
            </a:prstGeom>
          </p:spPr>
        </p:pic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xmlns="" id="{660D3224-01BA-E269-8B71-D556BF6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8982" t="-12811"/>
            <a:stretch/>
          </p:blipFill>
          <p:spPr>
            <a:xfrm rot="5400000">
              <a:off x="6619236" y="454801"/>
              <a:ext cx="579513" cy="221335"/>
            </a:xfrm>
            <a:prstGeom prst="rect">
              <a:avLst/>
            </a:prstGeom>
          </p:spPr>
        </p:pic>
      </p:grpSp>
      <p:sp>
        <p:nvSpPr>
          <p:cNvPr id="2" name="Strzałka: w prawo 1">
            <a:extLst>
              <a:ext uri="{FF2B5EF4-FFF2-40B4-BE49-F238E27FC236}">
                <a16:creationId xmlns:a16="http://schemas.microsoft.com/office/drawing/2014/main" xmlns="" id="{3311D800-2745-DB02-6658-C27D7AB1B8C3}"/>
              </a:ext>
            </a:extLst>
          </p:cNvPr>
          <p:cNvSpPr/>
          <p:nvPr/>
        </p:nvSpPr>
        <p:spPr>
          <a:xfrm>
            <a:off x="4860878" y="2946038"/>
            <a:ext cx="1343771" cy="946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8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A97E09-490B-BCC8-94B4-1057A493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4F09B3A1-B15A-4EBA-E063-D9E2BBCED781}"/>
              </a:ext>
            </a:extLst>
          </p:cNvPr>
          <p:cNvGrpSpPr/>
          <p:nvPr/>
        </p:nvGrpSpPr>
        <p:grpSpPr>
          <a:xfrm>
            <a:off x="383162" y="624224"/>
            <a:ext cx="11425677" cy="5609552"/>
            <a:chOff x="526908" y="731520"/>
            <a:chExt cx="11425677" cy="5609552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xmlns="" id="{9B5F071C-C352-B491-8674-8E34129EA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08" y="731520"/>
              <a:ext cx="5609552" cy="5609552"/>
            </a:xfrm>
            <a:prstGeom prst="rect">
              <a:avLst/>
            </a:prstGeom>
          </p:spPr>
        </p:pic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xmlns="" id="{E785EF2C-3D4F-AE79-80F3-C0157DC1F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5384" y="731520"/>
              <a:ext cx="5647201" cy="5609552"/>
            </a:xfrm>
            <a:prstGeom prst="rect">
              <a:avLst/>
            </a:prstGeom>
          </p:spPr>
        </p:pic>
      </p:grpSp>
      <p:sp>
        <p:nvSpPr>
          <p:cNvPr id="3" name="Strzałka: w prawo 2">
            <a:extLst>
              <a:ext uri="{FF2B5EF4-FFF2-40B4-BE49-F238E27FC236}">
                <a16:creationId xmlns:a16="http://schemas.microsoft.com/office/drawing/2014/main" xmlns="" id="{1FEC5CBC-F404-71B2-B0A9-5A3D31224B14}"/>
              </a:ext>
            </a:extLst>
          </p:cNvPr>
          <p:cNvSpPr/>
          <p:nvPr/>
        </p:nvSpPr>
        <p:spPr>
          <a:xfrm>
            <a:off x="5358477" y="2955897"/>
            <a:ext cx="1343771" cy="946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76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79C326-290D-DE7F-428C-8707BEC99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30081967-4C35-893C-8CAE-B16D0DEC7B1F}"/>
              </a:ext>
            </a:extLst>
          </p:cNvPr>
          <p:cNvGrpSpPr/>
          <p:nvPr/>
        </p:nvGrpSpPr>
        <p:grpSpPr>
          <a:xfrm>
            <a:off x="2125235" y="781824"/>
            <a:ext cx="7941529" cy="5294352"/>
            <a:chOff x="280120" y="300707"/>
            <a:chExt cx="8798876" cy="5865917"/>
          </a:xfrm>
        </p:grpSpPr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xmlns="" id="{CECBBB46-F26C-B692-5CC2-1F08D6FE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120" y="300707"/>
              <a:ext cx="8798876" cy="5865917"/>
            </a:xfrm>
            <a:prstGeom prst="rect">
              <a:avLst/>
            </a:prstGeom>
          </p:spPr>
        </p:pic>
        <p:sp>
          <p:nvSpPr>
            <p:cNvPr id="34" name="Dowolny kształt: kształt 33">
              <a:extLst>
                <a:ext uri="{FF2B5EF4-FFF2-40B4-BE49-F238E27FC236}">
                  <a16:creationId xmlns:a16="http://schemas.microsoft.com/office/drawing/2014/main" xmlns="" id="{882EB4EE-726C-BDEF-9770-32656AE552C6}"/>
                </a:ext>
              </a:extLst>
            </p:cNvPr>
            <p:cNvSpPr/>
            <p:nvPr/>
          </p:nvSpPr>
          <p:spPr>
            <a:xfrm>
              <a:off x="3759511" y="3337179"/>
              <a:ext cx="2843501" cy="1682746"/>
            </a:xfrm>
            <a:custGeom>
              <a:avLst/>
              <a:gdLst>
                <a:gd name="connsiteX0" fmla="*/ 0 w 2773083"/>
                <a:gd name="connsiteY0" fmla="*/ 1625600 h 1625600"/>
                <a:gd name="connsiteX1" fmla="*/ 1296895 w 2773083"/>
                <a:gd name="connsiteY1" fmla="*/ 466165 h 1625600"/>
                <a:gd name="connsiteX2" fmla="*/ 2773083 w 2773083"/>
                <a:gd name="connsiteY2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73083" h="1625600">
                  <a:moveTo>
                    <a:pt x="0" y="1625600"/>
                  </a:moveTo>
                  <a:cubicBezTo>
                    <a:pt x="417357" y="1181349"/>
                    <a:pt x="834715" y="737098"/>
                    <a:pt x="1296895" y="466165"/>
                  </a:cubicBezTo>
                  <a:cubicBezTo>
                    <a:pt x="1759075" y="195232"/>
                    <a:pt x="2266079" y="97616"/>
                    <a:pt x="2773083" y="0"/>
                  </a:cubicBezTo>
                </a:path>
              </a:pathLst>
            </a:custGeom>
            <a:noFill/>
            <a:ln w="76200">
              <a:solidFill>
                <a:srgbClr val="4C43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19098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7E60FC-FB9B-F7C9-A771-5F46D9C55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A2A7502-74A1-0CE7-73E6-EB829076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039" y="0"/>
            <a:ext cx="457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81AA615-E766-75C7-4F73-E8E345656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38" y="701703"/>
            <a:ext cx="5454594" cy="5454594"/>
          </a:xfrm>
          <a:prstGeom prst="rect">
            <a:avLst/>
          </a:prstGeom>
        </p:spPr>
      </p:pic>
      <p:sp>
        <p:nvSpPr>
          <p:cNvPr id="2" name="Strzałka: w prawo 1">
            <a:extLst>
              <a:ext uri="{FF2B5EF4-FFF2-40B4-BE49-F238E27FC236}">
                <a16:creationId xmlns:a16="http://schemas.microsoft.com/office/drawing/2014/main" xmlns="" id="{D88AFBF2-1157-2B2E-FDE4-4D0606468578}"/>
              </a:ext>
            </a:extLst>
          </p:cNvPr>
          <p:cNvSpPr/>
          <p:nvPr/>
        </p:nvSpPr>
        <p:spPr>
          <a:xfrm>
            <a:off x="5694450" y="2773017"/>
            <a:ext cx="1343771" cy="946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766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F8A46E-6305-3680-8E7F-54883FA6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3A6DA3A-E2AF-0289-0870-BCADBA3AE2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16"/>
          <a:stretch/>
        </p:blipFill>
        <p:spPr>
          <a:xfrm>
            <a:off x="5633083" y="1278496"/>
            <a:ext cx="5992409" cy="43010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42C9052-83DE-9520-12D4-2E884E93B7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217"/>
          <a:stretch/>
        </p:blipFill>
        <p:spPr>
          <a:xfrm>
            <a:off x="699694" y="1278496"/>
            <a:ext cx="3921421" cy="4301007"/>
          </a:xfrm>
          <a:prstGeom prst="rect">
            <a:avLst/>
          </a:prstGeom>
        </p:spPr>
      </p:pic>
      <p:sp>
        <p:nvSpPr>
          <p:cNvPr id="2" name="Strzałka: w prawo 1">
            <a:extLst>
              <a:ext uri="{FF2B5EF4-FFF2-40B4-BE49-F238E27FC236}">
                <a16:creationId xmlns:a16="http://schemas.microsoft.com/office/drawing/2014/main" xmlns="" id="{990A2886-9ACF-86ED-99AD-9D0741EEF54A}"/>
              </a:ext>
            </a:extLst>
          </p:cNvPr>
          <p:cNvSpPr/>
          <p:nvPr/>
        </p:nvSpPr>
        <p:spPr>
          <a:xfrm>
            <a:off x="4455214" y="2955896"/>
            <a:ext cx="1343771" cy="946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84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>
            <a:extLst>
              <a:ext uri="{FF2B5EF4-FFF2-40B4-BE49-F238E27FC236}">
                <a16:creationId xmlns:a16="http://schemas.microsoft.com/office/drawing/2014/main" xmlns="" id="{62EA4612-8EEF-26C6-F750-B4B05DEFA481}"/>
              </a:ext>
            </a:extLst>
          </p:cNvPr>
          <p:cNvGrpSpPr/>
          <p:nvPr/>
        </p:nvGrpSpPr>
        <p:grpSpPr>
          <a:xfrm>
            <a:off x="952500" y="0"/>
            <a:ext cx="10287000" cy="6858000"/>
            <a:chOff x="952500" y="0"/>
            <a:chExt cx="10287000" cy="6858000"/>
          </a:xfrm>
        </p:grpSpPr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xmlns="" id="{BEB66A85-1989-9B48-5136-8F360CDCAC95}"/>
                </a:ext>
              </a:extLst>
            </p:cNvPr>
            <p:cNvGrpSpPr/>
            <p:nvPr/>
          </p:nvGrpSpPr>
          <p:grpSpPr>
            <a:xfrm>
              <a:off x="952500" y="0"/>
              <a:ext cx="10287000" cy="6858000"/>
              <a:chOff x="952500" y="0"/>
              <a:chExt cx="10287000" cy="6858000"/>
            </a:xfrm>
          </p:grpSpPr>
          <p:pic>
            <p:nvPicPr>
              <p:cNvPr id="5" name="Obraz 4">
                <a:extLst>
                  <a:ext uri="{FF2B5EF4-FFF2-40B4-BE49-F238E27FC236}">
                    <a16:creationId xmlns:a16="http://schemas.microsoft.com/office/drawing/2014/main" xmlns="" id="{2E5046C5-0A6B-6694-DD25-BA136EC05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52500" y="0"/>
                <a:ext cx="10287000" cy="6858000"/>
              </a:xfrm>
              <a:prstGeom prst="rect">
                <a:avLst/>
              </a:prstGeom>
            </p:spPr>
          </p:pic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xmlns="" id="{98C7D3A0-897C-E256-E989-52E289F38027}"/>
                  </a:ext>
                </a:extLst>
              </p:cNvPr>
              <p:cNvSpPr txBox="1"/>
              <p:nvPr/>
            </p:nvSpPr>
            <p:spPr>
              <a:xfrm>
                <a:off x="2035534" y="294198"/>
                <a:ext cx="8356821" cy="830997"/>
              </a:xfrm>
              <a:prstGeom prst="rect">
                <a:avLst/>
              </a:prstGeom>
              <a:solidFill>
                <a:srgbClr val="C3F0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4800" b="1" dirty="0">
                    <a:solidFill>
                      <a:srgbClr val="016665"/>
                    </a:solidFill>
                  </a:rPr>
                  <a:t>EKOLOGICZNE TECHNOLOGIE</a:t>
                </a:r>
              </a:p>
            </p:txBody>
          </p:sp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xmlns="" id="{8DB738DB-A8AE-D0D7-5CAC-327868518223}"/>
                  </a:ext>
                </a:extLst>
              </p:cNvPr>
              <p:cNvSpPr txBox="1"/>
              <p:nvPr/>
            </p:nvSpPr>
            <p:spPr>
              <a:xfrm>
                <a:off x="1518698" y="4310933"/>
                <a:ext cx="1940119" cy="830997"/>
              </a:xfrm>
              <a:prstGeom prst="rect">
                <a:avLst/>
              </a:prstGeom>
              <a:solidFill>
                <a:srgbClr val="C3F0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rgbClr val="004E4A"/>
                    </a:solidFill>
                  </a:rPr>
                  <a:t>PANELE SŁONECZNE</a:t>
                </a:r>
              </a:p>
            </p:txBody>
          </p:sp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xmlns="" id="{9213F29D-59D0-AFD9-F2A2-5477E8109356}"/>
                  </a:ext>
                </a:extLst>
              </p:cNvPr>
              <p:cNvSpPr txBox="1"/>
              <p:nvPr/>
            </p:nvSpPr>
            <p:spPr>
              <a:xfrm>
                <a:off x="5406886" y="4177086"/>
                <a:ext cx="2798859" cy="830997"/>
              </a:xfrm>
              <a:prstGeom prst="rect">
                <a:avLst/>
              </a:prstGeom>
              <a:solidFill>
                <a:srgbClr val="C3F0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rgbClr val="004E4A"/>
                    </a:solidFill>
                  </a:rPr>
                  <a:t>TERMOSTAT PROGRAMOWALNY</a:t>
                </a:r>
              </a:p>
            </p:txBody>
          </p:sp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xmlns="" id="{8F697163-C937-C531-B9E7-38F3B5AB194E}"/>
                  </a:ext>
                </a:extLst>
              </p:cNvPr>
              <p:cNvSpPr txBox="1"/>
              <p:nvPr/>
            </p:nvSpPr>
            <p:spPr>
              <a:xfrm>
                <a:off x="8580782" y="4177086"/>
                <a:ext cx="1940119" cy="830997"/>
              </a:xfrm>
              <a:prstGeom prst="rect">
                <a:avLst/>
              </a:prstGeom>
              <a:solidFill>
                <a:srgbClr val="C3F0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400" b="1" dirty="0">
                    <a:solidFill>
                      <a:srgbClr val="004E4A"/>
                    </a:solidFill>
                  </a:rPr>
                  <a:t>POMPA CIEPŁA</a:t>
                </a:r>
              </a:p>
            </p:txBody>
          </p:sp>
        </p:grp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xmlns="" id="{0EDA9A1B-80C5-26BF-133B-AB037DF26551}"/>
                </a:ext>
              </a:extLst>
            </p:cNvPr>
            <p:cNvSpPr/>
            <p:nvPr/>
          </p:nvSpPr>
          <p:spPr>
            <a:xfrm>
              <a:off x="1105231" y="5120640"/>
              <a:ext cx="10018644" cy="1606163"/>
            </a:xfrm>
            <a:prstGeom prst="rect">
              <a:avLst/>
            </a:prstGeom>
            <a:solidFill>
              <a:srgbClr val="C3F0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D5092EAE-2D7B-D211-4E94-21A96B523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89881" l="14125" r="78500">
                        <a14:foregroundMark x1="15875" y1="15179" x2="22375" y2="16667"/>
                        <a14:foregroundMark x1="14125" y1="27083" x2="23625" y2="25893"/>
                        <a14:foregroundMark x1="14125" y1="38095" x2="24875" y2="36310"/>
                        <a14:foregroundMark x1="14125" y1="46726" x2="23500" y2="46429"/>
                        <a14:foregroundMark x1="23500" y1="46429" x2="27500" y2="46726"/>
                        <a14:foregroundMark x1="14500" y1="56548" x2="22250" y2="57440"/>
                        <a14:foregroundMark x1="22250" y1="57440" x2="28750" y2="56548"/>
                        <a14:foregroundMark x1="28750" y1="56548" x2="29750" y2="55655"/>
                        <a14:foregroundMark x1="14750" y1="66667" x2="23875" y2="65179"/>
                        <a14:foregroundMark x1="14250" y1="75893" x2="20750" y2="72917"/>
                        <a14:foregroundMark x1="52625" y1="10119" x2="57125" y2="10417"/>
                        <a14:foregroundMark x1="53125" y1="22321" x2="57625" y2="22619"/>
                        <a14:foregroundMark x1="52500" y1="32738" x2="59875" y2="33036"/>
                        <a14:foregroundMark x1="53875" y1="44345" x2="59875" y2="44048"/>
                        <a14:foregroundMark x1="53375" y1="53869" x2="56750" y2="53869"/>
                        <a14:foregroundMark x1="52500" y1="64881" x2="57625" y2="64881"/>
                        <a14:foregroundMark x1="58000" y1="76786" x2="53250" y2="75595"/>
                        <a14:backgroundMark x1="60250" y1="59524" x2="60250" y2="59524"/>
                        <a14:backgroundMark x1="57625" y1="70536" x2="57625" y2="70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13914"/>
          <a:stretch/>
        </p:blipFill>
        <p:spPr bwMode="auto">
          <a:xfrm>
            <a:off x="5899868" y="4999745"/>
            <a:ext cx="4127058" cy="23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9F2BAED-0AC2-F0B6-BAB4-5F28B2D17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211" l="9961" r="89941">
                        <a14:foregroundMark x1="69629" y1="91211" x2="69629" y2="9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5120640"/>
            <a:ext cx="1940119" cy="19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3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</Words>
  <Application>Microsoft Office PowerPoint</Application>
  <PresentationFormat>Panoramiczny</PresentationFormat>
  <Paragraphs>9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PREZENTACJA</vt:lpstr>
      <vt:lpstr>TO JEST  PIOTRUŚ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Harenda Kamila</dc:creator>
  <cp:lastModifiedBy>Dawid</cp:lastModifiedBy>
  <cp:revision>2</cp:revision>
  <dcterms:created xsi:type="dcterms:W3CDTF">2025-05-30T17:26:22Z</dcterms:created>
  <dcterms:modified xsi:type="dcterms:W3CDTF">2025-06-30T09:56:50Z</dcterms:modified>
</cp:coreProperties>
</file>