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64" r:id="rId3"/>
    <p:sldId id="265" r:id="rId4"/>
    <p:sldId id="268" r:id="rId5"/>
    <p:sldId id="267" r:id="rId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308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06DBB-624B-4BB8-8127-6EBAD2CAC340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3DDCE-76DC-4328-8917-3862BCD6B7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9049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B8EB6-5C8A-4D8D-B5B3-A7A23B021D16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5806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3AA955F-6986-58CB-A6C5-2C4993B8F7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4A9F389E-3CCD-0F8A-BFDF-4D690AFF0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3B00AD5F-9777-69F6-0131-7D4D3FF16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3823-EC66-4E3C-B4F5-F1404263B2EA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F14CBC6-168C-1AC9-5AB7-9BD3B78E8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18F43E00-6F22-E596-4FFA-0EE9FA1B7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C504-6BA7-4CB5-9F4C-EC3D69DF6D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315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12217D6-7E9E-6EAA-F021-F482024BF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DB68D106-5D54-17B3-8D71-C959C1992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2E855FA3-0C75-4698-EAA2-6410636D3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3823-EC66-4E3C-B4F5-F1404263B2EA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51002DA-97CC-62BA-BBAA-ECF98AA25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B9B2B695-74FC-D380-DDFC-44821BB6E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C504-6BA7-4CB5-9F4C-EC3D69DF6D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5563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EB6C4B65-4DBE-69A1-5749-B72A21950D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89F7311F-2D1C-438F-4AE2-2401FCA78D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8B25940-C363-FC26-FF18-19EF5050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3823-EC66-4E3C-B4F5-F1404263B2EA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3350F58-DB2B-A405-4230-E765ED56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9E1368D6-35B2-08E5-74B3-22337D5B2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C504-6BA7-4CB5-9F4C-EC3D69DF6D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2350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E67A291-BE89-4932-7333-F3FF57A33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24E1CB6-825A-A23E-9A59-3463E5C31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3F099D5E-8EEE-B94C-9B7C-EE64EF6C4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3823-EC66-4E3C-B4F5-F1404263B2EA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B835DB6-B41F-19C8-101D-4D0FE39E0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07FDF16-F3DD-6C4F-44CF-1F338F62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C504-6BA7-4CB5-9F4C-EC3D69DF6D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870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CDB3D42-FD4F-08E3-1525-47232ABBE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AD810D41-FD72-CEC2-8DDF-63112C8CF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0B60AC38-A232-155B-2325-A39A6ACCF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3823-EC66-4E3C-B4F5-F1404263B2EA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C3DCA0B3-A63D-6214-017F-C48F63278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D2E9C62-3C0D-BE52-BA9A-A2B86BB5C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C504-6BA7-4CB5-9F4C-EC3D69DF6D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8335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5B5CA06-3F1F-6F53-2AC3-5E9FEFED4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CF1F465-A9FB-C089-57EE-0DFB2AEE8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AAE6EAC3-59B9-FD0E-5ED0-551BA9A58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1B5C000F-DA13-2F4F-4FB1-B6FC47858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3823-EC66-4E3C-B4F5-F1404263B2EA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A93006E3-E34D-D9F4-15ED-8B63FFDB6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82FD3092-DB47-F521-B5A5-074FF59EE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C504-6BA7-4CB5-9F4C-EC3D69DF6D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2964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B4067BD-BCE1-0F44-2316-541E2D657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449045B2-41B0-C147-85F0-E883BA1B4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C1C0BA26-E7F4-0468-A60C-94D7A76F7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A18BABD3-1C7F-37B5-E73F-2CD1028CBD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D4D3EF2C-7E31-FB23-88EE-390E298AFA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04773292-8C5A-C401-B49F-1E5C5C54F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3823-EC66-4E3C-B4F5-F1404263B2EA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B94A1C56-6991-F422-98D9-B4E30A2CB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91A49C48-631E-B22F-E407-337935BA6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C504-6BA7-4CB5-9F4C-EC3D69DF6D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468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773B5E3-37D3-6D2F-CDE7-54A517860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3A2F586E-0A2C-7C4D-E41D-D3962140F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3823-EC66-4E3C-B4F5-F1404263B2EA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58D28181-D638-D0EF-362C-C498D9019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244B0A31-A69F-09B6-059E-932554A55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C504-6BA7-4CB5-9F4C-EC3D69DF6D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7783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E6E18359-BC2C-59A3-300A-6CDE163AF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3823-EC66-4E3C-B4F5-F1404263B2EA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56D5427C-74B3-B0CF-8878-F7007763C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811B6BAB-5FBE-50C8-E774-3F15636F8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C504-6BA7-4CB5-9F4C-EC3D69DF6D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760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202A9AF-B921-C7A1-92A3-E6B9FA4B4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266EF52-ACE0-5114-77E8-A11DAABE9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F180AA7E-CE1D-84F7-7043-50EE17B93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C21B66C5-E28E-5CB9-7F9D-4F6E18AC8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3823-EC66-4E3C-B4F5-F1404263B2EA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3092EFC7-5E94-9584-B090-5D1AC9124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9568DFF-DFB9-3D87-EBA4-DD23F25D2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C504-6BA7-4CB5-9F4C-EC3D69DF6D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6182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DE36B47-AE8E-394D-30FB-D2449EA3F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808E9346-BE0F-9DA0-DAB2-A6C1E0C3AD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ADD8509A-06A1-C05D-7134-07BD55A6F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571D9C74-38A1-9440-D7D4-EA39133FB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3823-EC66-4E3C-B4F5-F1404263B2EA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F9A44BFF-7412-E5D1-AF56-986E5BCE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D65CF191-6E07-9F3B-642E-937757BF5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C504-6BA7-4CB5-9F4C-EC3D69DF6D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9247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B811AAAA-6ACF-79C0-240E-9E1B5D0C8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BC7D8796-4979-F272-8FB6-F299E5DA8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7B5514EF-49EF-2079-BC1B-B7896176DF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63823-EC66-4E3C-B4F5-F1404263B2EA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1959AD5-E909-BA37-7ABA-B17B14B24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987D1341-C034-B42A-FB9C-6EA6F9589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BC504-6BA7-4CB5-9F4C-EC3D69DF6D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945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36BE808-3BB7-310A-F8B5-A7F50D0C5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41880"/>
            <a:ext cx="12192000" cy="1061402"/>
          </a:xfrm>
        </p:spPr>
        <p:txBody>
          <a:bodyPr>
            <a:normAutofit/>
          </a:bodyPr>
          <a:lstStyle/>
          <a:p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</a:rPr>
              <a:t>PREZENTACJA</a:t>
            </a:r>
            <a:endParaRPr lang="pl-PL" b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AA85D69A-1C5D-FCEB-6B9C-87572C48D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987800"/>
            <a:ext cx="12192000" cy="117348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6"/>
                </a:solidFill>
              </a:rPr>
              <a:t>Scenariusz 3.1.</a:t>
            </a:r>
          </a:p>
          <a:p>
            <a:r>
              <a:rPr lang="pl-PL" sz="2800" b="1" dirty="0" smtClean="0">
                <a:solidFill>
                  <a:schemeClr val="accent6"/>
                </a:solidFill>
              </a:rPr>
              <a:t>Grupa </a:t>
            </a:r>
            <a:r>
              <a:rPr lang="pl-PL" sz="2800" b="1" dirty="0">
                <a:solidFill>
                  <a:schemeClr val="accent6"/>
                </a:solidFill>
              </a:rPr>
              <a:t>wiekowa 5-9 lat</a:t>
            </a:r>
          </a:p>
          <a:p>
            <a:endParaRPr lang="pl-PL" dirty="0"/>
          </a:p>
        </p:txBody>
      </p:sp>
      <p:sp>
        <p:nvSpPr>
          <p:cNvPr id="6" name="Prostokąt zaokrąglony 5"/>
          <p:cNvSpPr/>
          <p:nvPr/>
        </p:nvSpPr>
        <p:spPr>
          <a:xfrm>
            <a:off x="5847079" y="-149224"/>
            <a:ext cx="6531187" cy="1454784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dirty="0" smtClean="0"/>
              <a:t>Ekologia na co dzień</a:t>
            </a:r>
            <a:endParaRPr lang="pl-PL" sz="3600" b="1" dirty="0"/>
          </a:p>
        </p:txBody>
      </p:sp>
      <p:sp>
        <p:nvSpPr>
          <p:cNvPr id="7" name="Freeform 12"/>
          <p:cNvSpPr/>
          <p:nvPr/>
        </p:nvSpPr>
        <p:spPr>
          <a:xfrm>
            <a:off x="486454" y="207909"/>
            <a:ext cx="2121280" cy="1014679"/>
          </a:xfrm>
          <a:custGeom>
            <a:avLst/>
            <a:gdLst/>
            <a:ahLst/>
            <a:cxnLst/>
            <a:rect l="l" t="t" r="r" b="b"/>
            <a:pathLst>
              <a:path w="3368859" h="1611438">
                <a:moveTo>
                  <a:pt x="0" y="0"/>
                </a:moveTo>
                <a:lnTo>
                  <a:pt x="3368859" y="0"/>
                </a:lnTo>
                <a:lnTo>
                  <a:pt x="3368859" y="1611438"/>
                </a:lnTo>
                <a:lnTo>
                  <a:pt x="0" y="1611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10"/>
          <p:cNvSpPr/>
          <p:nvPr/>
        </p:nvSpPr>
        <p:spPr>
          <a:xfrm>
            <a:off x="1185249" y="5855388"/>
            <a:ext cx="9821502" cy="1002612"/>
          </a:xfrm>
          <a:custGeom>
            <a:avLst/>
            <a:gdLst/>
            <a:ahLst/>
            <a:cxnLst/>
            <a:rect l="l" t="t" r="r" b="b"/>
            <a:pathLst>
              <a:path w="13708378" h="1399397">
                <a:moveTo>
                  <a:pt x="0" y="0"/>
                </a:moveTo>
                <a:lnTo>
                  <a:pt x="13708378" y="0"/>
                </a:lnTo>
                <a:lnTo>
                  <a:pt x="13708378" y="1399397"/>
                </a:lnTo>
                <a:lnTo>
                  <a:pt x="0" y="1399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7430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>
            <a:extLst>
              <a:ext uri="{FF2B5EF4-FFF2-40B4-BE49-F238E27FC236}">
                <a16:creationId xmlns:a16="http://schemas.microsoft.com/office/drawing/2014/main" xmlns="" id="{CAA735D7-0571-4EA0-E47B-18D4C6D2A264}"/>
              </a:ext>
            </a:extLst>
          </p:cNvPr>
          <p:cNvGrpSpPr/>
          <p:nvPr/>
        </p:nvGrpSpPr>
        <p:grpSpPr>
          <a:xfrm>
            <a:off x="2667000" y="0"/>
            <a:ext cx="6858000" cy="6858000"/>
            <a:chOff x="2667000" y="0"/>
            <a:chExt cx="6858000" cy="6858000"/>
          </a:xfrm>
        </p:grpSpPr>
        <p:grpSp>
          <p:nvGrpSpPr>
            <p:cNvPr id="13" name="Grupa 12">
              <a:extLst>
                <a:ext uri="{FF2B5EF4-FFF2-40B4-BE49-F238E27FC236}">
                  <a16:creationId xmlns:a16="http://schemas.microsoft.com/office/drawing/2014/main" xmlns="" id="{A4A2DE58-AAD4-2ABE-52B3-3F31E2B5FDD9}"/>
                </a:ext>
              </a:extLst>
            </p:cNvPr>
            <p:cNvGrpSpPr/>
            <p:nvPr/>
          </p:nvGrpSpPr>
          <p:grpSpPr>
            <a:xfrm>
              <a:off x="2667000" y="0"/>
              <a:ext cx="6858000" cy="6858000"/>
              <a:chOff x="2667000" y="0"/>
              <a:chExt cx="6858000" cy="6858000"/>
            </a:xfrm>
          </p:grpSpPr>
          <p:grpSp>
            <p:nvGrpSpPr>
              <p:cNvPr id="8" name="Grupa 7">
                <a:extLst>
                  <a:ext uri="{FF2B5EF4-FFF2-40B4-BE49-F238E27FC236}">
                    <a16:creationId xmlns:a16="http://schemas.microsoft.com/office/drawing/2014/main" xmlns="" id="{37CC960E-2B49-1061-55E2-6243CD032D3A}"/>
                  </a:ext>
                </a:extLst>
              </p:cNvPr>
              <p:cNvGrpSpPr/>
              <p:nvPr/>
            </p:nvGrpSpPr>
            <p:grpSpPr>
              <a:xfrm>
                <a:off x="2667000" y="0"/>
                <a:ext cx="6858000" cy="6858000"/>
                <a:chOff x="2667000" y="0"/>
                <a:chExt cx="6858000" cy="6858000"/>
              </a:xfrm>
            </p:grpSpPr>
            <p:pic>
              <p:nvPicPr>
                <p:cNvPr id="3074" name="Picture 2">
                  <a:extLst>
                    <a:ext uri="{FF2B5EF4-FFF2-40B4-BE49-F238E27FC236}">
                      <a16:creationId xmlns:a16="http://schemas.microsoft.com/office/drawing/2014/main" xmlns="" id="{DFE60C88-CD1D-75ED-640F-4B64812A99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67000" y="0"/>
                  <a:ext cx="6858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" name="Obraz 6">
                  <a:extLst>
                    <a:ext uri="{FF2B5EF4-FFF2-40B4-BE49-F238E27FC236}">
                      <a16:creationId xmlns:a16="http://schemas.microsoft.com/office/drawing/2014/main" xmlns="" id="{60C7BE4D-E658-1770-9C54-E01B78C3F5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463682" y="1192696"/>
                  <a:ext cx="1277889" cy="897361"/>
                </a:xfrm>
                <a:prstGeom prst="rect">
                  <a:avLst/>
                </a:prstGeom>
              </p:spPr>
            </p:pic>
          </p:grpSp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xmlns="" id="{892809A4-58D2-EFA0-C7FD-D1CF1CC7AD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foregroundMark x1="15918" y1="24609" x2="15918" y2="24609"/>
                            <a14:foregroundMark x1="17578" y1="30176" x2="17578" y2="30176"/>
                            <a14:foregroundMark x1="15234" y1="28711" x2="15234" y2="28711"/>
                            <a14:foregroundMark x1="14941" y1="29004" x2="14941" y2="29004"/>
                            <a14:foregroundMark x1="16602" y1="22168" x2="16602" y2="22168"/>
                            <a14:foregroundMark x1="21289" y1="28125" x2="21289" y2="28125"/>
                            <a14:foregroundMark x1="20996" y1="30566" x2="20996" y2="30566"/>
                            <a14:foregroundMark x1="24414" y1="21387" x2="24414" y2="21387"/>
                            <a14:backgroundMark x1="26367" y1="31543" x2="26367" y2="31543"/>
                            <a14:backgroundMark x1="26563" y1="41211" x2="15430" y2="32324"/>
                            <a14:backgroundMark x1="30273" y1="40137" x2="31445" y2="28711"/>
                            <a14:backgroundMark x1="26172" y1="30469" x2="17383" y2="31055"/>
                            <a14:backgroundMark x1="15090" y1="28711" x2="12988" y2="26563"/>
                            <a14:backgroundMark x1="15377" y1="29004" x2="15090" y2="28711"/>
                            <a14:backgroundMark x1="16523" y1="30176" x2="15377" y2="29004"/>
                            <a14:backgroundMark x1="17383" y1="31055" x2="16523" y2="30176"/>
                            <a14:backgroundMark x1="27539" y1="24707" x2="34180" y2="31445"/>
                            <a14:backgroundMark x1="34180" y1="31445" x2="34277" y2="31738"/>
                            <a14:backgroundMark x1="12271" y1="29004" x2="11230" y2="31445"/>
                            <a14:backgroundMark x1="12396" y1="28711" x2="12271" y2="29004"/>
                            <a14:backgroundMark x1="14063" y1="24805" x2="12396" y2="28711"/>
                            <a14:backgroundMark x1="11230" y1="31445" x2="13184" y2="31152"/>
                            <a14:backgroundMark x1="12598" y1="39551" x2="15332" y2="48145"/>
                            <a14:backgroundMark x1="15332" y1="48145" x2="37402" y2="70801"/>
                            <a14:backgroundMark x1="37402" y1="70801" x2="62891" y2="81543"/>
                            <a14:backgroundMark x1="14063" y1="39063" x2="23438" y2="43164"/>
                            <a14:backgroundMark x1="23438" y1="43164" x2="26172" y2="34570"/>
                            <a14:backgroundMark x1="26172" y1="34570" x2="13477" y2="37500"/>
                            <a14:backgroundMark x1="13477" y1="37500" x2="14258" y2="38965"/>
                            <a14:backgroundMark x1="23535" y1="60254" x2="11230" y2="64551"/>
                            <a14:backgroundMark x1="11230" y1="64551" x2="27832" y2="66895"/>
                            <a14:backgroundMark x1="27832" y1="66895" x2="24609" y2="58301"/>
                            <a14:backgroundMark x1="24609" y1="58301" x2="24609" y2="58301"/>
                            <a14:backgroundMark x1="56738" y1="72461" x2="41797" y2="82031"/>
                            <a14:backgroundMark x1="41797" y1="82031" x2="48926" y2="73242"/>
                            <a14:backgroundMark x1="48926" y1="73242" x2="33008" y2="65527"/>
                            <a14:backgroundMark x1="49414" y1="68750" x2="59961" y2="79883"/>
                            <a14:backgroundMark x1="59961" y1="79883" x2="43457" y2="85352"/>
                            <a14:backgroundMark x1="43457" y1="85352" x2="38770" y2="79688"/>
                            <a14:backgroundMark x1="38770" y1="79688" x2="39844" y2="78027"/>
                            <a14:backgroundMark x1="55762" y1="71777" x2="55762" y2="71777"/>
                            <a14:backgroundMark x1="61426" y1="83301" x2="61426" y2="83301"/>
                            <a14:backgroundMark x1="61035" y1="87988" x2="61035" y2="87988"/>
                            <a14:backgroundMark x1="60645" y1="87695" x2="37988" y2="85840"/>
                            <a14:backgroundMark x1="37988" y1="85840" x2="36621" y2="84277"/>
                            <a14:backgroundMark x1="42969" y1="87500" x2="35840" y2="87402"/>
                            <a14:backgroundMark x1="33301" y1="87012" x2="26758" y2="80859"/>
                            <a14:backgroundMark x1="26758" y1="80859" x2="13184" y2="47754"/>
                            <a14:backgroundMark x1="22461" y1="80957" x2="13965" y2="67090"/>
                            <a14:backgroundMark x1="13965" y1="67090" x2="14063" y2="48438"/>
                            <a14:backgroundMark x1="18848" y1="80469" x2="12012" y2="66797"/>
                            <a14:backgroundMark x1="12012" y1="66797" x2="11426" y2="59668"/>
                            <a14:backgroundMark x1="11426" y1="59668" x2="11523" y2="59180"/>
                            <a14:backgroundMark x1="21777" y1="45020" x2="30957" y2="38379"/>
                            <a14:backgroundMark x1="30957" y1="38379" x2="33203" y2="34668"/>
                            <a14:backgroundMark x1="17773" y1="82617" x2="10352" y2="65234"/>
                            <a14:backgroundMark x1="18164" y1="46680" x2="18164" y2="46680"/>
                            <a14:backgroundMark x1="25684" y1="47754" x2="25684" y2="47754"/>
                            <a14:backgroundMark x1="31836" y1="41699" x2="31836" y2="41699"/>
                            <a14:backgroundMark x1="33496" y1="38574" x2="33496" y2="38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84" t="10021" r="69973" b="68695"/>
              <a:stretch/>
            </p:blipFill>
            <p:spPr bwMode="auto">
              <a:xfrm>
                <a:off x="5508171" y="1053548"/>
                <a:ext cx="1175657" cy="1459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Obraz 9">
                <a:extLst>
                  <a:ext uri="{FF2B5EF4-FFF2-40B4-BE49-F238E27FC236}">
                    <a16:creationId xmlns:a16="http://schemas.microsoft.com/office/drawing/2014/main" xmlns="" id="{3EEA33C6-152F-FDCA-E2CF-9E35B5222B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34881" y="1647056"/>
                <a:ext cx="1022312" cy="527309"/>
              </a:xfrm>
              <a:prstGeom prst="rect">
                <a:avLst/>
              </a:prstGeom>
            </p:spPr>
          </p:pic>
          <p:sp>
            <p:nvSpPr>
              <p:cNvPr id="11" name="Schemat blokowy: przechowywane dane 10">
                <a:extLst>
                  <a:ext uri="{FF2B5EF4-FFF2-40B4-BE49-F238E27FC236}">
                    <a16:creationId xmlns:a16="http://schemas.microsoft.com/office/drawing/2014/main" xmlns="" id="{71DF3644-82AA-1094-A278-0CC1134C1AA8}"/>
                  </a:ext>
                </a:extLst>
              </p:cNvPr>
              <p:cNvSpPr/>
              <p:nvPr/>
            </p:nvSpPr>
            <p:spPr>
              <a:xfrm rot="5400000">
                <a:off x="3731432" y="630429"/>
                <a:ext cx="829207" cy="1022312"/>
              </a:xfrm>
              <a:prstGeom prst="flowChartOnlineStorage">
                <a:avLst/>
              </a:prstGeom>
              <a:solidFill>
                <a:srgbClr val="FFFC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xmlns="" id="{6D403603-CCCF-6845-7155-B50C4C747E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0781" y1="25000" x2="50781" y2="25000"/>
                          <a14:foregroundMark x1="54688" y1="23438" x2="54688" y2="23438"/>
                          <a14:backgroundMark x1="25098" y1="12109" x2="21094" y2="30176"/>
                          <a14:backgroundMark x1="21094" y1="30176" x2="28027" y2="66309"/>
                          <a14:backgroundMark x1="28027" y1="66309" x2="51855" y2="84473"/>
                          <a14:backgroundMark x1="51855" y1="84473" x2="60547" y2="86035"/>
                          <a14:backgroundMark x1="14160" y1="25391" x2="30469" y2="78320"/>
                          <a14:backgroundMark x1="30469" y1="78320" x2="40918" y2="87109"/>
                          <a14:backgroundMark x1="12988" y1="24512" x2="17676" y2="64648"/>
                          <a14:backgroundMark x1="17676" y1="64648" x2="30176" y2="81348"/>
                          <a14:backgroundMark x1="30176" y1="81348" x2="47754" y2="83301"/>
                          <a14:backgroundMark x1="47754" y1="83301" x2="63770" y2="76953"/>
                          <a14:backgroundMark x1="11328" y1="27637" x2="10938" y2="65820"/>
                          <a14:backgroundMark x1="10938" y1="65820" x2="17285" y2="83105"/>
                          <a14:backgroundMark x1="17285" y1="83105" x2="63965" y2="88672"/>
                          <a14:backgroundMark x1="30078" y1="36914" x2="30078" y2="36914"/>
                          <a14:backgroundMark x1="31641" y1="29395" x2="25488" y2="48340"/>
                          <a14:backgroundMark x1="12988" y1="49121" x2="21973" y2="82129"/>
                          <a14:backgroundMark x1="21973" y1="82129" x2="21973" y2="82129"/>
                          <a14:backgroundMark x1="24414" y1="28906" x2="34863" y2="39941"/>
                          <a14:backgroundMark x1="42676" y1="73926" x2="56152" y2="69727"/>
                          <a14:backgroundMark x1="15430" y1="82813" x2="10156" y2="71094"/>
                          <a14:backgroundMark x1="10156" y1="71094" x2="9473" y2="65820"/>
                          <a14:backgroundMark x1="23145" y1="66602" x2="20215" y2="58594"/>
                          <a14:backgroundMark x1="31543" y1="64844" x2="31543" y2="64844"/>
                          <a14:backgroundMark x1="29688" y1="58496" x2="29688" y2="58496"/>
                          <a14:backgroundMark x1="33398" y1="63477" x2="33398" y2="63477"/>
                          <a14:backgroundMark x1="34082" y1="67676" x2="29883" y2="58496"/>
                          <a14:backgroundMark x1="37695" y1="87988" x2="37695" y2="87988"/>
                          <a14:backgroundMark x1="58496" y1="75391" x2="58496" y2="75391"/>
                          <a14:backgroundMark x1="31934" y1="73828" x2="31934" y2="73828"/>
                          <a14:backgroundMark x1="29883" y1="25195" x2="29883" y2="251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9" t="16246" r="38088" b="67274"/>
            <a:stretch/>
          </p:blipFill>
          <p:spPr bwMode="auto">
            <a:xfrm>
              <a:off x="3257185" y="1013792"/>
              <a:ext cx="1892704" cy="1321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889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9ACDFB-6067-F9B0-6C98-63228288E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>
            <a:extLst>
              <a:ext uri="{FF2B5EF4-FFF2-40B4-BE49-F238E27FC236}">
                <a16:creationId xmlns:a16="http://schemas.microsoft.com/office/drawing/2014/main" xmlns="" id="{8D66675F-4DDE-DE45-E4F8-DD050A112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0"/>
          <a:stretch/>
        </p:blipFill>
        <p:spPr bwMode="auto">
          <a:xfrm>
            <a:off x="3909259" y="1814884"/>
            <a:ext cx="5941743" cy="448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xmlns="" id="{382E1BDA-08F8-5B6F-BB7C-B20C8CF23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58" b="94795" l="4706" r="94118">
                        <a14:foregroundMark x1="50000" y1="92055" x2="50000" y2="92055"/>
                        <a14:foregroundMark x1="51176" y1="96438" x2="51176" y2="96438"/>
                        <a14:foregroundMark x1="84118" y1="73425" x2="84118" y2="73425"/>
                        <a14:foregroundMark x1="94118" y1="55616" x2="94118" y2="55616"/>
                        <a14:foregroundMark x1="91471" y1="29315" x2="91471" y2="29315"/>
                        <a14:foregroundMark x1="73529" y1="9863" x2="73529" y2="9863"/>
                        <a14:foregroundMark x1="54118" y1="7671" x2="54118" y2="7671"/>
                        <a14:foregroundMark x1="54118" y1="4658" x2="54118" y2="4658"/>
                        <a14:foregroundMark x1="9118" y1="44932" x2="9118" y2="44932"/>
                        <a14:foregroundMark x1="5882" y1="43288" x2="5882" y2="43288"/>
                        <a14:foregroundMark x1="6471" y1="54247" x2="6471" y2="54247"/>
                        <a14:foregroundMark x1="11765" y1="68219" x2="11765" y2="68219"/>
                        <a14:foregroundMark x1="18529" y1="75068" x2="18529" y2="75068"/>
                        <a14:foregroundMark x1="24706" y1="79452" x2="24706" y2="79452"/>
                        <a14:foregroundMark x1="14118" y1="71507" x2="14118" y2="71507"/>
                        <a14:foregroundMark x1="7647" y1="61918" x2="7647" y2="61918"/>
                        <a14:foregroundMark x1="4706" y1="51781" x2="4706" y2="517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875" y="76329"/>
            <a:ext cx="3238952" cy="3477110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C935AF1D-CB45-D44F-5231-AE06F9099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7" t="63456" r="17966" b="6040"/>
          <a:stretch/>
        </p:blipFill>
        <p:spPr bwMode="auto">
          <a:xfrm>
            <a:off x="9432644" y="4055523"/>
            <a:ext cx="1701579" cy="181248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xmlns="" id="{36810DE0-D0D5-E185-A698-F6533B3C1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" t="29073" r="67746" b="42573"/>
          <a:stretch/>
        </p:blipFill>
        <p:spPr bwMode="auto">
          <a:xfrm>
            <a:off x="9432643" y="2370770"/>
            <a:ext cx="1701579" cy="168475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pole tekstowe 33">
            <a:extLst>
              <a:ext uri="{FF2B5EF4-FFF2-40B4-BE49-F238E27FC236}">
                <a16:creationId xmlns:a16="http://schemas.microsoft.com/office/drawing/2014/main" xmlns="" id="{C185227F-AF6F-2763-84BD-B961CDCB0813}"/>
              </a:ext>
            </a:extLst>
          </p:cNvPr>
          <p:cNvSpPr txBox="1"/>
          <p:nvPr/>
        </p:nvSpPr>
        <p:spPr>
          <a:xfrm>
            <a:off x="4381169" y="860777"/>
            <a:ext cx="2027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WIĘCEJ ODPADÓW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98995AE4-AD6B-9AFD-79F7-2A7E7E77A21B}"/>
              </a:ext>
            </a:extLst>
          </p:cNvPr>
          <p:cNvSpPr txBox="1"/>
          <p:nvPr/>
        </p:nvSpPr>
        <p:spPr>
          <a:xfrm>
            <a:off x="8418851" y="860777"/>
            <a:ext cx="2027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MNIEJ ODPADÓW</a:t>
            </a:r>
          </a:p>
        </p:txBody>
      </p:sp>
    </p:spTree>
    <p:extLst>
      <p:ext uri="{BB962C8B-B14F-4D97-AF65-F5344CB8AC3E}">
        <p14:creationId xmlns:p14="http://schemas.microsoft.com/office/powerpoint/2010/main" val="779473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DABF4619-B862-9BAA-CCFD-EE4DF9C5E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610" y="967568"/>
            <a:ext cx="4720856" cy="4720856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33C377B6-2264-770F-67AD-FA05035BB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9" y="967567"/>
            <a:ext cx="7081284" cy="47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90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708A70-6B9B-F4A8-07D4-7C61F2ACD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99A95C0-BD3D-BE8F-013F-78F61645C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181" y="6490355"/>
            <a:ext cx="2329206" cy="367645"/>
          </a:xfrm>
        </p:spPr>
        <p:txBody>
          <a:bodyPr>
            <a:normAutofit/>
          </a:bodyPr>
          <a:lstStyle/>
          <a:p>
            <a:r>
              <a:rPr lang="pl-PL" sz="1200" dirty="0"/>
              <a:t>źródło: lepiej.tauron.pl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F56DD65B-7269-910A-F798-8D89C17DF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13914"/>
          <a:stretch/>
        </p:blipFill>
        <p:spPr bwMode="auto">
          <a:xfrm>
            <a:off x="6384902" y="3289955"/>
            <a:ext cx="574084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72CD03-6CDF-B26B-4410-980923E08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9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37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20</Words>
  <Application>Microsoft Office PowerPoint</Application>
  <PresentationFormat>Panoramiczny</PresentationFormat>
  <Paragraphs>8</Paragraphs>
  <Slides>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Motyw pakietu Office</vt:lpstr>
      <vt:lpstr>PREZENTACJA</vt:lpstr>
      <vt:lpstr>Prezentacja programu PowerPoint</vt:lpstr>
      <vt:lpstr>Prezentacja programu PowerPoint</vt:lpstr>
      <vt:lpstr>Prezentacja programu PowerPoint</vt:lpstr>
      <vt:lpstr>źródło: lepiej.tauron.pl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</dc:title>
  <dc:creator>Harenda Kamila</dc:creator>
  <cp:lastModifiedBy>Dawid</cp:lastModifiedBy>
  <cp:revision>4</cp:revision>
  <dcterms:created xsi:type="dcterms:W3CDTF">2025-05-30T17:10:14Z</dcterms:created>
  <dcterms:modified xsi:type="dcterms:W3CDTF">2025-06-30T09:56:56Z</dcterms:modified>
</cp:coreProperties>
</file>