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80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4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64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47D66-34A1-496E-8AE9-30AC3546C0D1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8C888-A166-46DC-88D3-CF247F470A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231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AE9DF1-934C-BC16-1844-23A038B1F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xmlns="" id="{7302B2B8-41E6-02A9-2EE9-607AA4D53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xmlns="" id="{22590C53-F280-221D-9B95-4BDF32734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CA3F68C0-7639-D821-8AF5-8A7B904D24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04788-B000-4CBE-B95E-E4B59D1C2355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9519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CDFD09C-B3AB-4DA6-170E-D608063B10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4F851FC0-5D99-8E01-5532-49DB62B3E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6CF0A4C6-CBAA-412C-BCC9-D704260A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0176-D02F-4BE1-A500-1043E2EF340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5F2A6B8-5897-B926-8933-7F0724A5E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FF5E32D-DF19-79E7-43AA-4AE5447F3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17949-184B-4E53-A81E-748C0AE61A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0567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589DAC2-EFC4-E7D0-1997-40B6F0E55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0AE57D16-E20B-5D21-D422-18DD64408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E5CB71E-E6A0-E90E-8A01-E44C917B4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0176-D02F-4BE1-A500-1043E2EF340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A9E4A62-6C76-CA1C-D213-C47D8A8EA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B5929ECF-2822-7C5E-DEEC-02E85FB76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17949-184B-4E53-A81E-748C0AE61A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521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5474AD80-298E-A4E9-E3E1-5C4A29176E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2DC5694A-6726-0284-E0B4-B23AFF851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721D102-D55D-03CE-BE43-F41AA8FF1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0176-D02F-4BE1-A500-1043E2EF340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4553D92-E619-2A1C-D415-BBD1ABE91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7240377-0F18-0726-D8D9-E27F1CBB1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17949-184B-4E53-A81E-748C0AE61A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4506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F39E8B7-67A3-2681-B954-29877BB45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CA1E940-8357-49E3-99B2-1776A0564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0BF75C4-0944-0341-87E2-2A6831C60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0176-D02F-4BE1-A500-1043E2EF340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3259E85-04E8-1074-5319-75D03557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1898E6F-9A39-D679-5A56-24A4107D5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17949-184B-4E53-A81E-748C0AE61A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5821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46E7847-84D4-99B1-782E-891F691A0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5232C74-62D9-F66B-6D19-126AD93F6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B1547CA-F8DD-221C-3034-866FD71BF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0176-D02F-4BE1-A500-1043E2EF340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C20BEB1-A073-D5A6-2514-F9A218759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9857829-42A2-8EF6-6944-713700B91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17949-184B-4E53-A81E-748C0AE61A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977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895D13-CAD7-46E9-7BBA-D9583A69D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242F73E-C6E6-2FB4-CD37-2DA956DD45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714FD051-6F6B-DDB8-C189-C78F16761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0B951AA-2649-97D7-350A-0CDF23D4A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0176-D02F-4BE1-A500-1043E2EF340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E0FE1019-DE2B-4820-2656-B51E9065A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C4FAFB7B-DAB1-0B9F-F9EC-44AE38BE5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17949-184B-4E53-A81E-748C0AE61A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846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D4361CD-AEE4-0DF3-BF48-F1710C898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4261F1DA-745D-411A-16E9-B28D9BF96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6698906C-42A4-7866-F0E5-2EB388AE0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21606E7E-E3B0-C5D8-2A08-7553DCF649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C3705B2C-00BF-4EDC-2B64-CB63B194CD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8061DF59-B17F-1828-9E33-FD8B87381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0176-D02F-4BE1-A500-1043E2EF340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7E1BA6E1-EA51-97A3-F4D4-9B8FCD8F4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F11D0CC3-F507-ED2B-0F80-1B4905C34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17949-184B-4E53-A81E-748C0AE61A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8613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CAF057C-12B5-8EF7-8FDF-CBAB30B57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DDC01779-A58D-B569-9D5B-775FD608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0176-D02F-4BE1-A500-1043E2EF340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79814701-BDAA-E3AE-9479-04E18BF6E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535151DF-618A-BCFE-06D1-FE89B92A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17949-184B-4E53-A81E-748C0AE61A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146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5D9C429C-A3FD-F6E5-6A81-AC9BB2E40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0176-D02F-4BE1-A500-1043E2EF340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9E1E0266-877C-2C36-F543-2777499EC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1186DA1-8CAC-8F5D-71BA-70E04298D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17949-184B-4E53-A81E-748C0AE61A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5916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59F3683-EF7A-3620-5C84-D3F1C92E5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F53C539-CB97-5661-5BC3-F42413C60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FE73D53C-3C89-33FE-E22D-CC38FF55C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384D0D6-982A-A106-5EDE-847A5DD5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0176-D02F-4BE1-A500-1043E2EF340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F6F8D21F-BF4C-9D2E-B315-5A1BB084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9F28D73-D145-77A0-EA32-4A76C303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17949-184B-4E53-A81E-748C0AE61A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600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6BC2F07-6DB5-28CE-DDEE-54BFC6BC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F729D0B5-7DFE-FB6B-ABF7-92C8C28449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2AA0BDA1-6ECE-206C-81E9-7638D0620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542365F5-4259-CF8F-8CFF-9E41A5067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0176-D02F-4BE1-A500-1043E2EF340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1963712B-1CF9-0104-4977-4DA69C495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904093E0-D166-2211-6605-94B986993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17949-184B-4E53-A81E-748C0AE61A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197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7DF8A6B7-D493-769E-AC03-549E4964D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BB885BB4-0D02-B7F2-1FD5-E3E0BA8EC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7A1A872-4A57-AE01-2B48-2F40E6A00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E0176-D02F-4BE1-A500-1043E2EF340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CA230DD-FBB4-D51A-14C3-5060BB6B5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0FB1AAA-23FE-0D5F-6653-C9FB66F8DB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17949-184B-4E53-A81E-748C0AE61A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959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E0EB0D-B5D5-1D1E-FF60-7CD4FC7DC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3131F97-A63F-AD81-76FF-765ED37D4F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pl-P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SCENARIUSZ</a:t>
            </a:r>
            <a:br>
              <a:rPr kumimoji="0" lang="pl-P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pl-P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OCHRONA POWIETRZA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8B49549F-86A5-3E70-2A6E-A9F95ED43F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Grupa wiekowa powyżej 15 lat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58289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2049148-D0DC-844B-31FB-151F83D2D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276" y="290089"/>
            <a:ext cx="8562430" cy="3570771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ODNAWIALNE ŹRÓDŁA ENERGII NIE EMITUJĄ SZKODLIWYCH ZANIECZYSZCZEŃ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xmlns="" id="{BEB9D024-DB7C-2840-9D09-B136A2D0A92C}"/>
              </a:ext>
            </a:extLst>
          </p:cNvPr>
          <p:cNvGrpSpPr/>
          <p:nvPr/>
        </p:nvGrpSpPr>
        <p:grpSpPr>
          <a:xfrm>
            <a:off x="31899" y="3860860"/>
            <a:ext cx="12130126" cy="2210559"/>
            <a:chOff x="1530068" y="2571749"/>
            <a:chExt cx="9323430" cy="1699074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xmlns="" id="{27FE87A6-623A-DDBA-8EAF-C68D6F0AC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3376" y="2571751"/>
              <a:ext cx="2650055" cy="1699072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xmlns="" id="{F3538046-5CBB-B047-3C1E-76F641625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338"/>
            <a:stretch/>
          </p:blipFill>
          <p:spPr>
            <a:xfrm>
              <a:off x="1530068" y="2571750"/>
              <a:ext cx="2106746" cy="1699072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xmlns="" id="{1DF8D5BD-BCF8-888A-ED8F-284BC7EEC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3431" y="2571750"/>
              <a:ext cx="2265429" cy="1699072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xmlns="" id="{207B7D69-9EAC-C415-C752-3A3BAF59D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8860" y="2571749"/>
              <a:ext cx="2564638" cy="1699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9957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36BE808-3BB7-310A-F8B5-A7F50D0C5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41880"/>
            <a:ext cx="12192000" cy="1061402"/>
          </a:xfrm>
        </p:spPr>
        <p:txBody>
          <a:bodyPr>
            <a:normAutofit/>
          </a:bodyPr>
          <a:lstStyle/>
          <a:p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</a:rPr>
              <a:t>PREZENTACJA</a:t>
            </a:r>
            <a:endParaRPr lang="pl-PL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AA85D69A-1C5D-FCEB-6B9C-87572C48D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987800"/>
            <a:ext cx="12192000" cy="117348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6"/>
                </a:solidFill>
              </a:rPr>
              <a:t>Scenariusz </a:t>
            </a:r>
            <a:r>
              <a:rPr lang="pl-PL" sz="2800" b="1" dirty="0" smtClean="0">
                <a:solidFill>
                  <a:schemeClr val="accent6"/>
                </a:solidFill>
              </a:rPr>
              <a:t>2.3.</a:t>
            </a:r>
            <a:endParaRPr lang="pl-PL" sz="2800" b="1" dirty="0" smtClean="0">
              <a:solidFill>
                <a:schemeClr val="accent6"/>
              </a:solidFill>
            </a:endParaRPr>
          </a:p>
          <a:p>
            <a:r>
              <a:rPr lang="pl-PL" sz="2800" b="1" dirty="0" smtClean="0">
                <a:solidFill>
                  <a:schemeClr val="accent6"/>
                </a:solidFill>
              </a:rPr>
              <a:t>Grupa </a:t>
            </a:r>
            <a:r>
              <a:rPr lang="pl-PL" sz="2800" b="1" dirty="0">
                <a:solidFill>
                  <a:schemeClr val="accent6"/>
                </a:solidFill>
              </a:rPr>
              <a:t>wiekowa </a:t>
            </a:r>
            <a:r>
              <a:rPr lang="pl-PL" sz="2800" b="1" dirty="0" smtClean="0">
                <a:solidFill>
                  <a:schemeClr val="accent6"/>
                </a:solidFill>
              </a:rPr>
              <a:t>15 lat </a:t>
            </a:r>
            <a:r>
              <a:rPr lang="pl-PL" sz="2800" b="1" smtClean="0">
                <a:solidFill>
                  <a:schemeClr val="accent6"/>
                </a:solidFill>
              </a:rPr>
              <a:t>i więcej</a:t>
            </a:r>
            <a:endParaRPr lang="pl-PL" sz="2800" b="1" dirty="0">
              <a:solidFill>
                <a:schemeClr val="accent6"/>
              </a:solidFill>
            </a:endParaRPr>
          </a:p>
          <a:p>
            <a:endParaRPr lang="pl-PL" dirty="0"/>
          </a:p>
        </p:txBody>
      </p:sp>
      <p:sp>
        <p:nvSpPr>
          <p:cNvPr id="6" name="Prostokąt zaokrąglony 5"/>
          <p:cNvSpPr/>
          <p:nvPr/>
        </p:nvSpPr>
        <p:spPr>
          <a:xfrm>
            <a:off x="5847079" y="-149224"/>
            <a:ext cx="6531187" cy="1454784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 smtClean="0"/>
              <a:t>Ochrona powietrza</a:t>
            </a:r>
            <a:endParaRPr lang="pl-PL" sz="3600" b="1" dirty="0"/>
          </a:p>
        </p:txBody>
      </p:sp>
      <p:sp>
        <p:nvSpPr>
          <p:cNvPr id="7" name="Freeform 12"/>
          <p:cNvSpPr/>
          <p:nvPr/>
        </p:nvSpPr>
        <p:spPr>
          <a:xfrm>
            <a:off x="486454" y="207909"/>
            <a:ext cx="2121280" cy="1014679"/>
          </a:xfrm>
          <a:custGeom>
            <a:avLst/>
            <a:gdLst/>
            <a:ahLst/>
            <a:cxnLst/>
            <a:rect l="l" t="t" r="r" b="b"/>
            <a:pathLst>
              <a:path w="3368859" h="1611438">
                <a:moveTo>
                  <a:pt x="0" y="0"/>
                </a:moveTo>
                <a:lnTo>
                  <a:pt x="3368859" y="0"/>
                </a:lnTo>
                <a:lnTo>
                  <a:pt x="3368859" y="1611438"/>
                </a:lnTo>
                <a:lnTo>
                  <a:pt x="0" y="1611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10"/>
          <p:cNvSpPr/>
          <p:nvPr/>
        </p:nvSpPr>
        <p:spPr>
          <a:xfrm>
            <a:off x="1185249" y="5855388"/>
            <a:ext cx="9821502" cy="1002612"/>
          </a:xfrm>
          <a:custGeom>
            <a:avLst/>
            <a:gdLst/>
            <a:ahLst/>
            <a:cxnLst/>
            <a:rect l="l" t="t" r="r" b="b"/>
            <a:pathLst>
              <a:path w="13708378" h="1399397">
                <a:moveTo>
                  <a:pt x="0" y="0"/>
                </a:moveTo>
                <a:lnTo>
                  <a:pt x="13708378" y="0"/>
                </a:lnTo>
                <a:lnTo>
                  <a:pt x="13708378" y="1399397"/>
                </a:lnTo>
                <a:lnTo>
                  <a:pt x="0" y="1399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7247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B72508F-2900-9A89-034A-DE36B9DF1A96}"/>
              </a:ext>
            </a:extLst>
          </p:cNvPr>
          <p:cNvSpPr txBox="1"/>
          <p:nvPr/>
        </p:nvSpPr>
        <p:spPr>
          <a:xfrm>
            <a:off x="5528146" y="1690688"/>
            <a:ext cx="6094674" cy="446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2400" dirty="0"/>
              <a:t>zbitka angielskich słów </a:t>
            </a:r>
            <a:r>
              <a:rPr lang="pl-PL" sz="2400" b="1" i="1" dirty="0" err="1"/>
              <a:t>smoke</a:t>
            </a:r>
            <a:r>
              <a:rPr lang="pl-PL" sz="2400" b="1" i="1" dirty="0"/>
              <a:t> </a:t>
            </a:r>
            <a:r>
              <a:rPr lang="pl-PL" sz="2400" b="1" dirty="0"/>
              <a:t>(dym) i </a:t>
            </a:r>
            <a:r>
              <a:rPr lang="pl-PL" sz="2400" b="1" i="1" dirty="0" err="1"/>
              <a:t>fog</a:t>
            </a:r>
            <a:r>
              <a:rPr lang="pl-PL" sz="2400" b="1" i="1" dirty="0"/>
              <a:t> </a:t>
            </a:r>
            <a:r>
              <a:rPr lang="pl-PL" sz="2400" b="1" dirty="0"/>
              <a:t>(mgła)</a:t>
            </a: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2400" b="1" dirty="0"/>
              <a:t>obecność</a:t>
            </a:r>
            <a:r>
              <a:rPr lang="pl-PL" sz="2400" dirty="0"/>
              <a:t> prawdziwej </a:t>
            </a:r>
            <a:r>
              <a:rPr lang="pl-PL" sz="2400" b="1" dirty="0"/>
              <a:t>mgły nie jest konieczna </a:t>
            </a:r>
            <a:r>
              <a:rPr lang="pl-PL" sz="2400" dirty="0"/>
              <a:t>do powstawania smogu</a:t>
            </a: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2400" dirty="0"/>
              <a:t>najczęściej </a:t>
            </a:r>
            <a:r>
              <a:rPr lang="pl-PL" sz="2400" b="1" dirty="0"/>
              <a:t>mieszanina dymu ze spalinami </a:t>
            </a:r>
            <a:r>
              <a:rPr lang="pl-PL" sz="2400" dirty="0"/>
              <a:t>samochodowymi</a:t>
            </a: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2400" dirty="0"/>
              <a:t>pojawia się w dużych miastach i na terenach przemysłowych</a:t>
            </a:r>
          </a:p>
        </p:txBody>
      </p:sp>
      <p:pic>
        <p:nvPicPr>
          <p:cNvPr id="16386" name="Picture 2" descr="Zatapiona w smogu miejsca scena">
            <a:extLst>
              <a:ext uri="{FF2B5EF4-FFF2-40B4-BE49-F238E27FC236}">
                <a16:creationId xmlns:a16="http://schemas.microsoft.com/office/drawing/2014/main" xmlns="" id="{F43CC7AC-33FE-D4D3-F0FE-E07252619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01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024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14F6BF85-4677-B4C3-46CC-68F92BF0956C}"/>
              </a:ext>
            </a:extLst>
          </p:cNvPr>
          <p:cNvSpPr txBox="1"/>
          <p:nvPr/>
        </p:nvSpPr>
        <p:spPr>
          <a:xfrm>
            <a:off x="5885952" y="1472470"/>
            <a:ext cx="6094674" cy="391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2400" b="1" dirty="0"/>
              <a:t>bezwietrzna pogoda </a:t>
            </a:r>
            <a:r>
              <a:rPr lang="pl-PL" sz="2400" dirty="0"/>
              <a:t>i </a:t>
            </a:r>
            <a:r>
              <a:rPr lang="pl-PL" sz="2400" b="1" dirty="0"/>
              <a:t>duża wilgotność </a:t>
            </a:r>
            <a:r>
              <a:rPr lang="pl-PL" sz="2400" dirty="0"/>
              <a:t>powietrza sprzyja kumulowaniu się zanieczyszczeń</a:t>
            </a: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2400" dirty="0"/>
              <a:t>często pojawia się w </a:t>
            </a:r>
            <a:r>
              <a:rPr lang="pl-PL" sz="2400" b="1" dirty="0"/>
              <a:t>dolinach i kotlinach</a:t>
            </a: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2400" b="1" dirty="0"/>
              <a:t>rodzaje smogu</a:t>
            </a:r>
            <a:r>
              <a:rPr lang="pl-PL" sz="2400" dirty="0"/>
              <a:t>:</a:t>
            </a: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pl-PL" sz="2400" dirty="0"/>
              <a:t>typu londyńskiego</a:t>
            </a: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pl-PL" sz="2400" dirty="0"/>
              <a:t>typu Los Angeles</a:t>
            </a:r>
            <a:endParaRPr lang="pl-PL" sz="2800" dirty="0"/>
          </a:p>
        </p:txBody>
      </p:sp>
      <p:pic>
        <p:nvPicPr>
          <p:cNvPr id="11266" name="Picture 2" descr="Smog: Los Angeles Air Pollution Rises With Heat, Weather | TIME">
            <a:extLst>
              <a:ext uri="{FF2B5EF4-FFF2-40B4-BE49-F238E27FC236}">
                <a16:creationId xmlns:a16="http://schemas.microsoft.com/office/drawing/2014/main" xmlns="" id="{883A2CA3-C7D2-E0A8-64DE-93C159A6B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21" y="3554063"/>
            <a:ext cx="4434154" cy="298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Wielki smog w Londynie 1952. Londyński smog zabił w 1952 12 tysięcy ...">
            <a:extLst>
              <a:ext uri="{FF2B5EF4-FFF2-40B4-BE49-F238E27FC236}">
                <a16:creationId xmlns:a16="http://schemas.microsoft.com/office/drawing/2014/main" xmlns="" id="{0D345C2F-D075-90D3-5520-771631311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21" y="504877"/>
            <a:ext cx="4434154" cy="279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942EA4DF-45D3-EF2B-4B3E-BF55EF81CE00}"/>
              </a:ext>
            </a:extLst>
          </p:cNvPr>
          <p:cNvSpPr txBox="1"/>
          <p:nvPr/>
        </p:nvSpPr>
        <p:spPr>
          <a:xfrm>
            <a:off x="893221" y="3277064"/>
            <a:ext cx="6094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źródło: newsweek.pl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29B85EDC-9EF6-56C5-86FE-DEB5CB9F9E16}"/>
              </a:ext>
            </a:extLst>
          </p:cNvPr>
          <p:cNvSpPr txBox="1"/>
          <p:nvPr/>
        </p:nvSpPr>
        <p:spPr>
          <a:xfrm>
            <a:off x="893221" y="6541246"/>
            <a:ext cx="6094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źródło: time.com</a:t>
            </a:r>
          </a:p>
        </p:txBody>
      </p:sp>
    </p:spTree>
    <p:extLst>
      <p:ext uri="{BB962C8B-B14F-4D97-AF65-F5344CB8AC3E}">
        <p14:creationId xmlns:p14="http://schemas.microsoft.com/office/powerpoint/2010/main" val="1326972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C2702E-4D2C-B07D-BAD2-76DDF4188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zon troposferyczny fabryki auta">
            <a:hlinkClick r:id="" action="ppaction://media"/>
            <a:extLst>
              <a:ext uri="{FF2B5EF4-FFF2-40B4-BE49-F238E27FC236}">
                <a16:creationId xmlns:a16="http://schemas.microsoft.com/office/drawing/2014/main" xmlns="" id="{9CB6C156-65B8-8B20-CAA3-FC7BD0FDFC7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0332" y="1253331"/>
            <a:ext cx="4351337" cy="4351338"/>
          </a:xfrm>
        </p:spPr>
      </p:pic>
    </p:spTree>
    <p:extLst>
      <p:ext uri="{BB962C8B-B14F-4D97-AF65-F5344CB8AC3E}">
        <p14:creationId xmlns:p14="http://schemas.microsoft.com/office/powerpoint/2010/main" val="299021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xmlns="" id="{68DCEDCB-F4DC-9DAE-B5BD-92FAD840CFE5}"/>
              </a:ext>
            </a:extLst>
          </p:cNvPr>
          <p:cNvGrpSpPr/>
          <p:nvPr/>
        </p:nvGrpSpPr>
        <p:grpSpPr>
          <a:xfrm>
            <a:off x="377025" y="0"/>
            <a:ext cx="6858000" cy="6858000"/>
            <a:chOff x="2667000" y="0"/>
            <a:chExt cx="6858000" cy="6858000"/>
          </a:xfrm>
        </p:grpSpPr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xmlns="" id="{901F20AB-4796-937F-7EAE-62B474A72BCA}"/>
                </a:ext>
              </a:extLst>
            </p:cNvPr>
            <p:cNvGrpSpPr/>
            <p:nvPr/>
          </p:nvGrpSpPr>
          <p:grpSpPr>
            <a:xfrm>
              <a:off x="2667000" y="0"/>
              <a:ext cx="6858000" cy="6858000"/>
              <a:chOff x="2667000" y="0"/>
              <a:chExt cx="6858000" cy="685800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C573A1EA-FA98-4963-592F-1BFA2EF99A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0" y="0"/>
                <a:ext cx="6858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xmlns="" id="{47011553-B0A7-5F3D-238A-02DF528E66BF}"/>
                  </a:ext>
                </a:extLst>
              </p:cNvPr>
              <p:cNvSpPr txBox="1"/>
              <p:nvPr/>
            </p:nvSpPr>
            <p:spPr>
              <a:xfrm>
                <a:off x="8256895" y="5943600"/>
                <a:ext cx="8137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b="1" dirty="0"/>
                  <a:t>FARBA</a:t>
                </a:r>
              </a:p>
            </p:txBody>
          </p:sp>
        </p:grp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xmlns="" id="{9074D601-B6C6-0001-C05C-CC7AF3EFDDAB}"/>
                </a:ext>
              </a:extLst>
            </p:cNvPr>
            <p:cNvSpPr txBox="1"/>
            <p:nvPr/>
          </p:nvSpPr>
          <p:spPr>
            <a:xfrm>
              <a:off x="6851564" y="5857164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/>
                <a:t>LAKIER</a:t>
              </a:r>
            </a:p>
          </p:txBody>
        </p:sp>
      </p:grp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6446DBA0-AE02-4E07-6A71-EB9D0C9AB7CA}"/>
              </a:ext>
            </a:extLst>
          </p:cNvPr>
          <p:cNvSpPr txBox="1"/>
          <p:nvPr/>
        </p:nvSpPr>
        <p:spPr>
          <a:xfrm>
            <a:off x="7235025" y="893915"/>
            <a:ext cx="4956975" cy="5070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1" lvl="0" indent="-203201" algn="l" rtl="0">
              <a:lnSpc>
                <a:spcPct val="125615"/>
              </a:lnSpc>
              <a:spcBef>
                <a:spcPts val="75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pl-PL" sz="2400" b="1" dirty="0"/>
              <a:t>główne rodzaje zanieczyszczeń</a:t>
            </a:r>
            <a:r>
              <a:rPr lang="pl-PL" sz="2400" dirty="0"/>
              <a:t>:</a:t>
            </a:r>
          </a:p>
          <a:p>
            <a:pPr marL="514353" lvl="1" indent="-203200" algn="l" rtl="0">
              <a:lnSpc>
                <a:spcPct val="125615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</a:pPr>
            <a:r>
              <a:rPr lang="pl-PL" sz="2400" dirty="0"/>
              <a:t>pyły zawieszone PM10 i PM2.5</a:t>
            </a:r>
          </a:p>
          <a:p>
            <a:pPr marL="514353" lvl="1" indent="-203200" algn="l" rtl="0">
              <a:lnSpc>
                <a:spcPct val="125615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</a:pPr>
            <a:r>
              <a:rPr lang="pl-PL" sz="2400" dirty="0"/>
              <a:t>dwutlenek azotu NO</a:t>
            </a:r>
            <a:r>
              <a:rPr lang="pl-PL" sz="2400" baseline="-25000" dirty="0"/>
              <a:t>2</a:t>
            </a:r>
          </a:p>
          <a:p>
            <a:pPr marL="514353" lvl="1" indent="-203200" algn="l" rtl="0">
              <a:lnSpc>
                <a:spcPct val="125615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</a:pPr>
            <a:r>
              <a:rPr lang="pl-PL" sz="2400" dirty="0"/>
              <a:t>dwutlenek siarki SO</a:t>
            </a:r>
            <a:r>
              <a:rPr lang="pl-PL" sz="2400" baseline="-25000" dirty="0"/>
              <a:t>2</a:t>
            </a:r>
            <a:endParaRPr lang="pl-PL" sz="2400" dirty="0"/>
          </a:p>
          <a:p>
            <a:pPr marL="514353" lvl="1" indent="-203200" algn="l" rtl="0">
              <a:lnSpc>
                <a:spcPct val="125615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</a:pPr>
            <a:r>
              <a:rPr lang="pl-PL" sz="2400" dirty="0"/>
              <a:t>tlenki węgla CO</a:t>
            </a:r>
          </a:p>
          <a:p>
            <a:pPr marL="514353" lvl="1" indent="-203200" algn="l" rtl="0">
              <a:lnSpc>
                <a:spcPct val="125615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</a:pPr>
            <a:r>
              <a:rPr lang="pl-PL" sz="2400" dirty="0"/>
              <a:t>ozon przyziemny O</a:t>
            </a:r>
            <a:r>
              <a:rPr lang="pl-PL" sz="2400" baseline="-25000" dirty="0"/>
              <a:t>3</a:t>
            </a:r>
            <a:endParaRPr lang="pl-PL" sz="2400" dirty="0"/>
          </a:p>
          <a:p>
            <a:pPr marL="514353" lvl="1" indent="-203200" algn="l" rtl="0">
              <a:lnSpc>
                <a:spcPct val="125615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</a:pPr>
            <a:r>
              <a:rPr lang="pl-PL" sz="2400" dirty="0"/>
              <a:t>lotne związki organiczne LZO</a:t>
            </a:r>
          </a:p>
          <a:p>
            <a:pPr marL="514353" lvl="1" indent="-203200" algn="l" rtl="0">
              <a:lnSpc>
                <a:spcPct val="125615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</a:pPr>
            <a:r>
              <a:rPr lang="pl-PL" sz="2400" dirty="0" err="1"/>
              <a:t>benzo</a:t>
            </a:r>
            <a:r>
              <a:rPr lang="pl-PL" sz="2400" dirty="0"/>
              <a:t>(a)</a:t>
            </a:r>
            <a:r>
              <a:rPr lang="pl-PL" sz="2400" dirty="0" err="1"/>
              <a:t>piren</a:t>
            </a:r>
            <a:r>
              <a:rPr lang="pl-PL" sz="2400" dirty="0"/>
              <a:t> i wielopierścieniowe węglowodory aromatyczne WWA</a:t>
            </a:r>
          </a:p>
        </p:txBody>
      </p:sp>
    </p:spTree>
    <p:extLst>
      <p:ext uri="{BB962C8B-B14F-4D97-AF65-F5344CB8AC3E}">
        <p14:creationId xmlns:p14="http://schemas.microsoft.com/office/powerpoint/2010/main" val="1674108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FE50CD-B96C-8C7D-DC5F-454B0555A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57D2457B-9FF9-74EE-66EA-B94752AFD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646" y="0"/>
            <a:ext cx="4540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65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A5A14B-3EAF-062D-A859-D77D84BDC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8">
            <a:extLst>
              <a:ext uri="{FF2B5EF4-FFF2-40B4-BE49-F238E27FC236}">
                <a16:creationId xmlns:a16="http://schemas.microsoft.com/office/drawing/2014/main" xmlns="" id="{3E5B0C93-A85F-E945-5935-9BF1D717F1F8}"/>
              </a:ext>
            </a:extLst>
          </p:cNvPr>
          <p:cNvGrpSpPr/>
          <p:nvPr/>
        </p:nvGrpSpPr>
        <p:grpSpPr>
          <a:xfrm>
            <a:off x="952500" y="0"/>
            <a:ext cx="10287000" cy="6858000"/>
            <a:chOff x="952500" y="0"/>
            <a:chExt cx="10287000" cy="6858000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xmlns="" id="{B7F03140-EDA1-C888-4ADE-7A26767D5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500" y="0"/>
              <a:ext cx="10287000" cy="6858000"/>
            </a:xfrm>
            <a:prstGeom prst="rect">
              <a:avLst/>
            </a:prstGeom>
          </p:spPr>
        </p:pic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xmlns="" id="{F585161D-F0DA-08EA-FE1C-0D2E84E62E22}"/>
                </a:ext>
              </a:extLst>
            </p:cNvPr>
            <p:cNvSpPr txBox="1"/>
            <p:nvPr/>
          </p:nvSpPr>
          <p:spPr>
            <a:xfrm>
              <a:off x="7103660" y="4735771"/>
              <a:ext cx="4135840" cy="1877437"/>
            </a:xfrm>
            <a:prstGeom prst="rect">
              <a:avLst/>
            </a:prstGeom>
            <a:solidFill>
              <a:srgbClr val="FFF5E3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2900" b="1" dirty="0">
                  <a:solidFill>
                    <a:srgbClr val="0F3857"/>
                  </a:solidFill>
                </a:rPr>
                <a:t>obniżenie koncentracji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2900" b="1" dirty="0">
                  <a:solidFill>
                    <a:srgbClr val="0F3857"/>
                  </a:solidFill>
                </a:rPr>
                <a:t>alergia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2900" b="1" dirty="0">
                  <a:solidFill>
                    <a:srgbClr val="0F3857"/>
                  </a:solidFill>
                </a:rPr>
                <a:t>ból głowy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2900" b="1" dirty="0">
                  <a:solidFill>
                    <a:srgbClr val="0F3857"/>
                  </a:solidFill>
                </a:rPr>
                <a:t>osłabienie kości</a:t>
              </a:r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xmlns="" id="{1A3DC41D-36CA-BAE8-11AD-EF2D2DEB8182}"/>
                </a:ext>
              </a:extLst>
            </p:cNvPr>
            <p:cNvSpPr/>
            <p:nvPr/>
          </p:nvSpPr>
          <p:spPr>
            <a:xfrm>
              <a:off x="9949218" y="4121624"/>
              <a:ext cx="559558" cy="682388"/>
            </a:xfrm>
            <a:prstGeom prst="rect">
              <a:avLst/>
            </a:prstGeom>
            <a:solidFill>
              <a:srgbClr val="FFF5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xmlns="" id="{4A20BBF6-7D00-77DC-ABEE-C33451940CE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xmlns="" id="{ACBB4042-F152-430E-B6EB-04EEB1FA0B2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AF1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xmlns="" id="{173C3887-1710-1A4D-3E33-2D8B4DB2B0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26"/>
            <a:stretch/>
          </p:blipFill>
          <p:spPr bwMode="auto">
            <a:xfrm>
              <a:off x="2762535" y="1016758"/>
              <a:ext cx="6858000" cy="5841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upa 56">
            <a:extLst>
              <a:ext uri="{FF2B5EF4-FFF2-40B4-BE49-F238E27FC236}">
                <a16:creationId xmlns:a16="http://schemas.microsoft.com/office/drawing/2014/main" xmlns="" id="{F7EEEA67-1D41-E76D-5E46-2391B1B7AA27}"/>
              </a:ext>
            </a:extLst>
          </p:cNvPr>
          <p:cNvGrpSpPr/>
          <p:nvPr/>
        </p:nvGrpSpPr>
        <p:grpSpPr>
          <a:xfrm>
            <a:off x="3383151" y="-5525202"/>
            <a:ext cx="5425697" cy="5525202"/>
            <a:chOff x="3586517" y="-2690327"/>
            <a:chExt cx="5425697" cy="5525202"/>
          </a:xfrm>
        </p:grpSpPr>
        <p:sp>
          <p:nvSpPr>
            <p:cNvPr id="16" name="Owal 15">
              <a:extLst>
                <a:ext uri="{FF2B5EF4-FFF2-40B4-BE49-F238E27FC236}">
                  <a16:creationId xmlns:a16="http://schemas.microsoft.com/office/drawing/2014/main" xmlns="" id="{B3234E73-7B98-DBB9-88A9-80662DF00BE7}"/>
                </a:ext>
              </a:extLst>
            </p:cNvPr>
            <p:cNvSpPr/>
            <p:nvPr/>
          </p:nvSpPr>
          <p:spPr>
            <a:xfrm rot="20327155">
              <a:off x="4626591" y="-1787870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Owal 16">
              <a:extLst>
                <a:ext uri="{FF2B5EF4-FFF2-40B4-BE49-F238E27FC236}">
                  <a16:creationId xmlns:a16="http://schemas.microsoft.com/office/drawing/2014/main" xmlns="" id="{4A6DE69B-D572-B725-F210-866E1A817745}"/>
                </a:ext>
              </a:extLst>
            </p:cNvPr>
            <p:cNvSpPr/>
            <p:nvPr/>
          </p:nvSpPr>
          <p:spPr>
            <a:xfrm rot="20327155">
              <a:off x="4169675" y="-1430754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Owal 17">
              <a:extLst>
                <a:ext uri="{FF2B5EF4-FFF2-40B4-BE49-F238E27FC236}">
                  <a16:creationId xmlns:a16="http://schemas.microsoft.com/office/drawing/2014/main" xmlns="" id="{1A4F61D1-CCD5-AD07-B228-5B2FF51B3285}"/>
                </a:ext>
              </a:extLst>
            </p:cNvPr>
            <p:cNvSpPr/>
            <p:nvPr/>
          </p:nvSpPr>
          <p:spPr>
            <a:xfrm rot="20327155">
              <a:off x="4050257" y="-2429315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Owal 18">
              <a:extLst>
                <a:ext uri="{FF2B5EF4-FFF2-40B4-BE49-F238E27FC236}">
                  <a16:creationId xmlns:a16="http://schemas.microsoft.com/office/drawing/2014/main" xmlns="" id="{55080CD8-33B4-6A26-9BAA-80B6871B754E}"/>
                </a:ext>
              </a:extLst>
            </p:cNvPr>
            <p:cNvSpPr/>
            <p:nvPr/>
          </p:nvSpPr>
          <p:spPr>
            <a:xfrm rot="20327155">
              <a:off x="3591636" y="-1110031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Owal 19">
              <a:extLst>
                <a:ext uri="{FF2B5EF4-FFF2-40B4-BE49-F238E27FC236}">
                  <a16:creationId xmlns:a16="http://schemas.microsoft.com/office/drawing/2014/main" xmlns="" id="{BE72A6EE-B4D2-B5F1-B933-7F2CEE6F220A}"/>
                </a:ext>
              </a:extLst>
            </p:cNvPr>
            <p:cNvSpPr/>
            <p:nvPr/>
          </p:nvSpPr>
          <p:spPr>
            <a:xfrm rot="20327155">
              <a:off x="3704230" y="-1900464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Owal 20">
              <a:extLst>
                <a:ext uri="{FF2B5EF4-FFF2-40B4-BE49-F238E27FC236}">
                  <a16:creationId xmlns:a16="http://schemas.microsoft.com/office/drawing/2014/main" xmlns="" id="{8545E843-8D07-D25A-94E2-855C2F64BF17}"/>
                </a:ext>
              </a:extLst>
            </p:cNvPr>
            <p:cNvSpPr/>
            <p:nvPr/>
          </p:nvSpPr>
          <p:spPr>
            <a:xfrm rot="20327155">
              <a:off x="4626591" y="580016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Owal 21">
              <a:extLst>
                <a:ext uri="{FF2B5EF4-FFF2-40B4-BE49-F238E27FC236}">
                  <a16:creationId xmlns:a16="http://schemas.microsoft.com/office/drawing/2014/main" xmlns="" id="{026788B1-02D4-F5CA-1358-AFCE9B262255}"/>
                </a:ext>
              </a:extLst>
            </p:cNvPr>
            <p:cNvSpPr/>
            <p:nvPr/>
          </p:nvSpPr>
          <p:spPr>
            <a:xfrm rot="20327155">
              <a:off x="5215435" y="713082"/>
              <a:ext cx="225188" cy="22518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Owal 22">
              <a:extLst>
                <a:ext uri="{FF2B5EF4-FFF2-40B4-BE49-F238E27FC236}">
                  <a16:creationId xmlns:a16="http://schemas.microsoft.com/office/drawing/2014/main" xmlns="" id="{509B3329-8E86-20CC-E274-47B785EE1E94}"/>
                </a:ext>
              </a:extLst>
            </p:cNvPr>
            <p:cNvSpPr/>
            <p:nvPr/>
          </p:nvSpPr>
          <p:spPr>
            <a:xfrm rot="20327155">
              <a:off x="5656712" y="491306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Owal 23">
              <a:extLst>
                <a:ext uri="{FF2B5EF4-FFF2-40B4-BE49-F238E27FC236}">
                  <a16:creationId xmlns:a16="http://schemas.microsoft.com/office/drawing/2014/main" xmlns="" id="{DACB3035-9471-2C2D-8319-32A0E8C4C373}"/>
                </a:ext>
              </a:extLst>
            </p:cNvPr>
            <p:cNvSpPr/>
            <p:nvPr/>
          </p:nvSpPr>
          <p:spPr>
            <a:xfrm rot="20327155">
              <a:off x="6033731" y="-1562682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Owal 24">
              <a:extLst>
                <a:ext uri="{FF2B5EF4-FFF2-40B4-BE49-F238E27FC236}">
                  <a16:creationId xmlns:a16="http://schemas.microsoft.com/office/drawing/2014/main" xmlns="" id="{17CECC9E-166D-FD6D-524B-74F3D3B62118}"/>
                </a:ext>
              </a:extLst>
            </p:cNvPr>
            <p:cNvSpPr/>
            <p:nvPr/>
          </p:nvSpPr>
          <p:spPr>
            <a:xfrm>
              <a:off x="5544118" y="-750640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Owal 25">
              <a:extLst>
                <a:ext uri="{FF2B5EF4-FFF2-40B4-BE49-F238E27FC236}">
                  <a16:creationId xmlns:a16="http://schemas.microsoft.com/office/drawing/2014/main" xmlns="" id="{80448DB7-D18A-EAB8-C9C5-539F3C4C2306}"/>
                </a:ext>
              </a:extLst>
            </p:cNvPr>
            <p:cNvSpPr/>
            <p:nvPr/>
          </p:nvSpPr>
          <p:spPr>
            <a:xfrm rot="20327155">
              <a:off x="5403944" y="-1484207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Owal 26">
              <a:extLst>
                <a:ext uri="{FF2B5EF4-FFF2-40B4-BE49-F238E27FC236}">
                  <a16:creationId xmlns:a16="http://schemas.microsoft.com/office/drawing/2014/main" xmlns="" id="{1BDEB313-82A0-A50C-2829-B3F10C3493E0}"/>
                </a:ext>
              </a:extLst>
            </p:cNvPr>
            <p:cNvSpPr/>
            <p:nvPr/>
          </p:nvSpPr>
          <p:spPr>
            <a:xfrm rot="20327155">
              <a:off x="5808543" y="-354855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Owal 27">
              <a:extLst>
                <a:ext uri="{FF2B5EF4-FFF2-40B4-BE49-F238E27FC236}">
                  <a16:creationId xmlns:a16="http://schemas.microsoft.com/office/drawing/2014/main" xmlns="" id="{9A96C63B-70D9-A0A4-4B47-E092A87FB86E}"/>
                </a:ext>
              </a:extLst>
            </p:cNvPr>
            <p:cNvSpPr/>
            <p:nvPr/>
          </p:nvSpPr>
          <p:spPr>
            <a:xfrm rot="20327155">
              <a:off x="6609212" y="-832526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Owal 28">
              <a:extLst>
                <a:ext uri="{FF2B5EF4-FFF2-40B4-BE49-F238E27FC236}">
                  <a16:creationId xmlns:a16="http://schemas.microsoft.com/office/drawing/2014/main" xmlns="" id="{25DD2A3A-CEA6-6DB5-77B0-C62E2E7743FE}"/>
                </a:ext>
              </a:extLst>
            </p:cNvPr>
            <p:cNvSpPr/>
            <p:nvPr/>
          </p:nvSpPr>
          <p:spPr>
            <a:xfrm rot="20327155">
              <a:off x="5178756" y="-2616971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Owal 29">
              <a:extLst>
                <a:ext uri="{FF2B5EF4-FFF2-40B4-BE49-F238E27FC236}">
                  <a16:creationId xmlns:a16="http://schemas.microsoft.com/office/drawing/2014/main" xmlns="" id="{D53D6735-EAAF-9EC0-0D6D-BA01A138FE39}"/>
                </a:ext>
              </a:extLst>
            </p:cNvPr>
            <p:cNvSpPr/>
            <p:nvPr/>
          </p:nvSpPr>
          <p:spPr>
            <a:xfrm rot="20327155">
              <a:off x="6864255" y="-1842459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Owal 30">
              <a:extLst>
                <a:ext uri="{FF2B5EF4-FFF2-40B4-BE49-F238E27FC236}">
                  <a16:creationId xmlns:a16="http://schemas.microsoft.com/office/drawing/2014/main" xmlns="" id="{EADA5606-EF7F-D75B-BECB-B90E04CA5D58}"/>
                </a:ext>
              </a:extLst>
            </p:cNvPr>
            <p:cNvSpPr/>
            <p:nvPr/>
          </p:nvSpPr>
          <p:spPr>
            <a:xfrm rot="20327155">
              <a:off x="6258919" y="-2429315"/>
              <a:ext cx="225188" cy="22518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Owal 31">
              <a:extLst>
                <a:ext uri="{FF2B5EF4-FFF2-40B4-BE49-F238E27FC236}">
                  <a16:creationId xmlns:a16="http://schemas.microsoft.com/office/drawing/2014/main" xmlns="" id="{80CCE5AE-BDA0-B3EB-0B5C-32162D5ADB65}"/>
                </a:ext>
              </a:extLst>
            </p:cNvPr>
            <p:cNvSpPr/>
            <p:nvPr/>
          </p:nvSpPr>
          <p:spPr>
            <a:xfrm rot="20327155">
              <a:off x="7340505" y="-576631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Owal 32">
              <a:extLst>
                <a:ext uri="{FF2B5EF4-FFF2-40B4-BE49-F238E27FC236}">
                  <a16:creationId xmlns:a16="http://schemas.microsoft.com/office/drawing/2014/main" xmlns="" id="{2A14BE0D-AB24-FD69-B8AB-001A195F8E5E}"/>
                </a:ext>
              </a:extLst>
            </p:cNvPr>
            <p:cNvSpPr/>
            <p:nvPr/>
          </p:nvSpPr>
          <p:spPr>
            <a:xfrm rot="20327155">
              <a:off x="7306100" y="-1057714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Owal 33">
              <a:extLst>
                <a:ext uri="{FF2B5EF4-FFF2-40B4-BE49-F238E27FC236}">
                  <a16:creationId xmlns:a16="http://schemas.microsoft.com/office/drawing/2014/main" xmlns="" id="{2CA1990A-1242-5582-6946-425DA5C7527F}"/>
                </a:ext>
              </a:extLst>
            </p:cNvPr>
            <p:cNvSpPr/>
            <p:nvPr/>
          </p:nvSpPr>
          <p:spPr>
            <a:xfrm rot="20327155">
              <a:off x="5583355" y="-2152947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5" name="Owal 34">
              <a:extLst>
                <a:ext uri="{FF2B5EF4-FFF2-40B4-BE49-F238E27FC236}">
                  <a16:creationId xmlns:a16="http://schemas.microsoft.com/office/drawing/2014/main" xmlns="" id="{6AD38B07-981B-E726-BF43-7DC2BF3630B5}"/>
                </a:ext>
              </a:extLst>
            </p:cNvPr>
            <p:cNvSpPr/>
            <p:nvPr/>
          </p:nvSpPr>
          <p:spPr>
            <a:xfrm>
              <a:off x="8157947" y="-1430754"/>
              <a:ext cx="225188" cy="22518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Owal 35">
              <a:extLst>
                <a:ext uri="{FF2B5EF4-FFF2-40B4-BE49-F238E27FC236}">
                  <a16:creationId xmlns:a16="http://schemas.microsoft.com/office/drawing/2014/main" xmlns="" id="{553A1E32-22F5-BC7D-831A-4844414F8C38}"/>
                </a:ext>
              </a:extLst>
            </p:cNvPr>
            <p:cNvSpPr/>
            <p:nvPr/>
          </p:nvSpPr>
          <p:spPr>
            <a:xfrm rot="20327155">
              <a:off x="8141174" y="-863234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Owal 36">
              <a:extLst>
                <a:ext uri="{FF2B5EF4-FFF2-40B4-BE49-F238E27FC236}">
                  <a16:creationId xmlns:a16="http://schemas.microsoft.com/office/drawing/2014/main" xmlns="" id="{B5A9EF0C-30E3-9699-51D5-7EE6A29DAAF7}"/>
                </a:ext>
              </a:extLst>
            </p:cNvPr>
            <p:cNvSpPr/>
            <p:nvPr/>
          </p:nvSpPr>
          <p:spPr>
            <a:xfrm rot="20327155">
              <a:off x="7618578" y="-2265541"/>
              <a:ext cx="225188" cy="22518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xmlns="" id="{A6800B83-DC36-2F78-09E5-B7E9A6C2DDC5}"/>
                </a:ext>
              </a:extLst>
            </p:cNvPr>
            <p:cNvSpPr/>
            <p:nvPr/>
          </p:nvSpPr>
          <p:spPr>
            <a:xfrm rot="20327155">
              <a:off x="8480520" y="-354855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Owal 38">
              <a:extLst>
                <a:ext uri="{FF2B5EF4-FFF2-40B4-BE49-F238E27FC236}">
                  <a16:creationId xmlns:a16="http://schemas.microsoft.com/office/drawing/2014/main" xmlns="" id="{A5165262-E1A7-7C8C-BB76-9EFC044623BF}"/>
                </a:ext>
              </a:extLst>
            </p:cNvPr>
            <p:cNvSpPr/>
            <p:nvPr/>
          </p:nvSpPr>
          <p:spPr>
            <a:xfrm rot="20327155">
              <a:off x="6688539" y="603900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Owal 39">
              <a:extLst>
                <a:ext uri="{FF2B5EF4-FFF2-40B4-BE49-F238E27FC236}">
                  <a16:creationId xmlns:a16="http://schemas.microsoft.com/office/drawing/2014/main" xmlns="" id="{51348874-4F78-C660-72B3-CB3F011C0F76}"/>
                </a:ext>
              </a:extLst>
            </p:cNvPr>
            <p:cNvSpPr/>
            <p:nvPr/>
          </p:nvSpPr>
          <p:spPr>
            <a:xfrm rot="20327155">
              <a:off x="7424809" y="580016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>
              <a:extLst>
                <a:ext uri="{FF2B5EF4-FFF2-40B4-BE49-F238E27FC236}">
                  <a16:creationId xmlns:a16="http://schemas.microsoft.com/office/drawing/2014/main" xmlns="" id="{B1556B78-C4A9-5A4B-780E-A2B8EE33EA0E}"/>
                </a:ext>
              </a:extLst>
            </p:cNvPr>
            <p:cNvSpPr/>
            <p:nvPr/>
          </p:nvSpPr>
          <p:spPr>
            <a:xfrm rot="20327155">
              <a:off x="8771530" y="876856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>
              <a:extLst>
                <a:ext uri="{FF2B5EF4-FFF2-40B4-BE49-F238E27FC236}">
                  <a16:creationId xmlns:a16="http://schemas.microsoft.com/office/drawing/2014/main" xmlns="" id="{B4B95939-A48C-EE2E-5183-A6FAF5B87ACA}"/>
                </a:ext>
              </a:extLst>
            </p:cNvPr>
            <p:cNvSpPr/>
            <p:nvPr/>
          </p:nvSpPr>
          <p:spPr>
            <a:xfrm rot="20327155">
              <a:off x="8674432" y="519470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Owal 42">
              <a:extLst>
                <a:ext uri="{FF2B5EF4-FFF2-40B4-BE49-F238E27FC236}">
                  <a16:creationId xmlns:a16="http://schemas.microsoft.com/office/drawing/2014/main" xmlns="" id="{83EFDF6D-9739-D973-C377-D682D5B62BAD}"/>
                </a:ext>
              </a:extLst>
            </p:cNvPr>
            <p:cNvSpPr/>
            <p:nvPr/>
          </p:nvSpPr>
          <p:spPr>
            <a:xfrm>
              <a:off x="7649997" y="-1675274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4" name="Owal 43">
              <a:extLst>
                <a:ext uri="{FF2B5EF4-FFF2-40B4-BE49-F238E27FC236}">
                  <a16:creationId xmlns:a16="http://schemas.microsoft.com/office/drawing/2014/main" xmlns="" id="{9354D086-BE4D-0DE8-9175-B9D9E520FFE6}"/>
                </a:ext>
              </a:extLst>
            </p:cNvPr>
            <p:cNvSpPr/>
            <p:nvPr/>
          </p:nvSpPr>
          <p:spPr>
            <a:xfrm rot="20327155">
              <a:off x="8787026" y="-1229449"/>
              <a:ext cx="225188" cy="22518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5" name="Owal 44">
              <a:extLst>
                <a:ext uri="{FF2B5EF4-FFF2-40B4-BE49-F238E27FC236}">
                  <a16:creationId xmlns:a16="http://schemas.microsoft.com/office/drawing/2014/main" xmlns="" id="{6ED907F1-F439-2CB1-A520-F8C28C68FE27}"/>
                </a:ext>
              </a:extLst>
            </p:cNvPr>
            <p:cNvSpPr/>
            <p:nvPr/>
          </p:nvSpPr>
          <p:spPr>
            <a:xfrm rot="20327155">
              <a:off x="8541507" y="-2037208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Owal 45">
              <a:extLst>
                <a:ext uri="{FF2B5EF4-FFF2-40B4-BE49-F238E27FC236}">
                  <a16:creationId xmlns:a16="http://schemas.microsoft.com/office/drawing/2014/main" xmlns="" id="{D8541183-1935-A40C-44CD-032F2BE7E58B}"/>
                </a:ext>
              </a:extLst>
            </p:cNvPr>
            <p:cNvSpPr/>
            <p:nvPr/>
          </p:nvSpPr>
          <p:spPr>
            <a:xfrm rot="20327155">
              <a:off x="8141174" y="-2690327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Owal 46">
              <a:extLst>
                <a:ext uri="{FF2B5EF4-FFF2-40B4-BE49-F238E27FC236}">
                  <a16:creationId xmlns:a16="http://schemas.microsoft.com/office/drawing/2014/main" xmlns="" id="{16EA1256-9828-FA95-F622-6B50B4F88EB7}"/>
                </a:ext>
              </a:extLst>
            </p:cNvPr>
            <p:cNvSpPr/>
            <p:nvPr/>
          </p:nvSpPr>
          <p:spPr>
            <a:xfrm rot="20327155">
              <a:off x="7147303" y="-2577731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Owal 47">
              <a:extLst>
                <a:ext uri="{FF2B5EF4-FFF2-40B4-BE49-F238E27FC236}">
                  <a16:creationId xmlns:a16="http://schemas.microsoft.com/office/drawing/2014/main" xmlns="" id="{3221DE13-E7F5-581D-6B7C-26372CB0F311}"/>
                </a:ext>
              </a:extLst>
            </p:cNvPr>
            <p:cNvSpPr/>
            <p:nvPr/>
          </p:nvSpPr>
          <p:spPr>
            <a:xfrm>
              <a:off x="5262491" y="2200687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Owal 48">
              <a:extLst>
                <a:ext uri="{FF2B5EF4-FFF2-40B4-BE49-F238E27FC236}">
                  <a16:creationId xmlns:a16="http://schemas.microsoft.com/office/drawing/2014/main" xmlns="" id="{92720429-137C-7E35-879F-4D6D13F50E36}"/>
                </a:ext>
              </a:extLst>
            </p:cNvPr>
            <p:cNvSpPr/>
            <p:nvPr/>
          </p:nvSpPr>
          <p:spPr>
            <a:xfrm>
              <a:off x="6609212" y="2497527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Owal 49">
              <a:extLst>
                <a:ext uri="{FF2B5EF4-FFF2-40B4-BE49-F238E27FC236}">
                  <a16:creationId xmlns:a16="http://schemas.microsoft.com/office/drawing/2014/main" xmlns="" id="{123ECCCC-6D05-0D38-F91A-1066B5DAA2BF}"/>
                </a:ext>
              </a:extLst>
            </p:cNvPr>
            <p:cNvSpPr/>
            <p:nvPr/>
          </p:nvSpPr>
          <p:spPr>
            <a:xfrm>
              <a:off x="6512114" y="2140141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1" name="Owal 50">
              <a:extLst>
                <a:ext uri="{FF2B5EF4-FFF2-40B4-BE49-F238E27FC236}">
                  <a16:creationId xmlns:a16="http://schemas.microsoft.com/office/drawing/2014/main" xmlns="" id="{7D8FB28C-D313-2833-FA24-4D2B1600D280}"/>
                </a:ext>
              </a:extLst>
            </p:cNvPr>
            <p:cNvSpPr/>
            <p:nvPr/>
          </p:nvSpPr>
          <p:spPr>
            <a:xfrm>
              <a:off x="7115317" y="2309001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Owal 51">
              <a:extLst>
                <a:ext uri="{FF2B5EF4-FFF2-40B4-BE49-F238E27FC236}">
                  <a16:creationId xmlns:a16="http://schemas.microsoft.com/office/drawing/2014/main" xmlns="" id="{FD2AB9F7-B3F9-FEFF-F798-2ABBDBE1D693}"/>
                </a:ext>
              </a:extLst>
            </p:cNvPr>
            <p:cNvSpPr/>
            <p:nvPr/>
          </p:nvSpPr>
          <p:spPr>
            <a:xfrm>
              <a:off x="4707910" y="2541013"/>
              <a:ext cx="225188" cy="2251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Owal 52">
              <a:extLst>
                <a:ext uri="{FF2B5EF4-FFF2-40B4-BE49-F238E27FC236}">
                  <a16:creationId xmlns:a16="http://schemas.microsoft.com/office/drawing/2014/main" xmlns="" id="{68B3800F-9934-0DE5-1C54-806C28554E8B}"/>
                </a:ext>
              </a:extLst>
            </p:cNvPr>
            <p:cNvSpPr/>
            <p:nvPr/>
          </p:nvSpPr>
          <p:spPr>
            <a:xfrm>
              <a:off x="8364940" y="2248455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Owal 53">
              <a:extLst>
                <a:ext uri="{FF2B5EF4-FFF2-40B4-BE49-F238E27FC236}">
                  <a16:creationId xmlns:a16="http://schemas.microsoft.com/office/drawing/2014/main" xmlns="" id="{B90E000A-6974-6AD5-339C-68D8F1DC8024}"/>
                </a:ext>
              </a:extLst>
            </p:cNvPr>
            <p:cNvSpPr/>
            <p:nvPr/>
          </p:nvSpPr>
          <p:spPr>
            <a:xfrm>
              <a:off x="3586517" y="2155898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Owal 54">
              <a:extLst>
                <a:ext uri="{FF2B5EF4-FFF2-40B4-BE49-F238E27FC236}">
                  <a16:creationId xmlns:a16="http://schemas.microsoft.com/office/drawing/2014/main" xmlns="" id="{26BFB996-2B21-A4A5-4671-BF9C2F361686}"/>
                </a:ext>
              </a:extLst>
            </p:cNvPr>
            <p:cNvSpPr/>
            <p:nvPr/>
          </p:nvSpPr>
          <p:spPr>
            <a:xfrm>
              <a:off x="5907774" y="2609687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Owal 55">
              <a:extLst>
                <a:ext uri="{FF2B5EF4-FFF2-40B4-BE49-F238E27FC236}">
                  <a16:creationId xmlns:a16="http://schemas.microsoft.com/office/drawing/2014/main" xmlns="" id="{0FBC39E7-908B-D7E3-F8DA-8DA7B80FE799}"/>
                </a:ext>
              </a:extLst>
            </p:cNvPr>
            <p:cNvSpPr/>
            <p:nvPr/>
          </p:nvSpPr>
          <p:spPr>
            <a:xfrm>
              <a:off x="4125462" y="2309001"/>
              <a:ext cx="225188" cy="22518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61" name="Grupa 60">
            <a:extLst>
              <a:ext uri="{FF2B5EF4-FFF2-40B4-BE49-F238E27FC236}">
                <a16:creationId xmlns:a16="http://schemas.microsoft.com/office/drawing/2014/main" xmlns="" id="{6E79BF7B-CA28-CD89-E71A-435AAE94F2BC}"/>
              </a:ext>
            </a:extLst>
          </p:cNvPr>
          <p:cNvGrpSpPr/>
          <p:nvPr/>
        </p:nvGrpSpPr>
        <p:grpSpPr>
          <a:xfrm>
            <a:off x="952500" y="0"/>
            <a:ext cx="10287000" cy="6858000"/>
            <a:chOff x="952500" y="0"/>
            <a:chExt cx="10287000" cy="6858000"/>
          </a:xfrm>
        </p:grpSpPr>
        <p:pic>
          <p:nvPicPr>
            <p:cNvPr id="59" name="Obraz 58">
              <a:extLst>
                <a:ext uri="{FF2B5EF4-FFF2-40B4-BE49-F238E27FC236}">
                  <a16:creationId xmlns:a16="http://schemas.microsoft.com/office/drawing/2014/main" xmlns="" id="{890EB927-0BCF-BD00-7EBC-40F3843F7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2500" y="0"/>
              <a:ext cx="10287000" cy="6858000"/>
            </a:xfrm>
            <a:prstGeom prst="rect">
              <a:avLst/>
            </a:prstGeom>
          </p:spPr>
        </p:pic>
        <p:sp>
          <p:nvSpPr>
            <p:cNvPr id="60" name="pole tekstowe 59">
              <a:extLst>
                <a:ext uri="{FF2B5EF4-FFF2-40B4-BE49-F238E27FC236}">
                  <a16:creationId xmlns:a16="http://schemas.microsoft.com/office/drawing/2014/main" xmlns="" id="{0207D109-98DF-0D45-A166-1EECFC1F67EA}"/>
                </a:ext>
              </a:extLst>
            </p:cNvPr>
            <p:cNvSpPr txBox="1"/>
            <p:nvPr/>
          </p:nvSpPr>
          <p:spPr>
            <a:xfrm>
              <a:off x="1528012" y="649704"/>
              <a:ext cx="9095876" cy="830997"/>
            </a:xfrm>
            <a:prstGeom prst="rect">
              <a:avLst/>
            </a:prstGeom>
            <a:solidFill>
              <a:srgbClr val="FAF1E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4800" b="1" dirty="0"/>
                <a:t>WYŻSZA TEMPERATURA NA ZIEMI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582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23565 L 0.01016 0.902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5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rupa 240">
            <a:extLst>
              <a:ext uri="{FF2B5EF4-FFF2-40B4-BE49-F238E27FC236}">
                <a16:creationId xmlns:a16="http://schemas.microsoft.com/office/drawing/2014/main" xmlns="" id="{686F7E5C-F72D-D40B-2CA2-8741A9D5C598}"/>
              </a:ext>
            </a:extLst>
          </p:cNvPr>
          <p:cNvGrpSpPr/>
          <p:nvPr/>
        </p:nvGrpSpPr>
        <p:grpSpPr>
          <a:xfrm>
            <a:off x="1120651" y="-2075694"/>
            <a:ext cx="7933694" cy="7049533"/>
            <a:chOff x="1184259" y="-2083645"/>
            <a:chExt cx="7933694" cy="7049533"/>
          </a:xfrm>
        </p:grpSpPr>
        <p:sp>
          <p:nvSpPr>
            <p:cNvPr id="129" name="Schemat blokowy: łącznik 128">
              <a:extLst>
                <a:ext uri="{FF2B5EF4-FFF2-40B4-BE49-F238E27FC236}">
                  <a16:creationId xmlns:a16="http://schemas.microsoft.com/office/drawing/2014/main" xmlns="" id="{F02FC69B-C6D2-36CC-4EAB-AF8C57E807B2}"/>
                </a:ext>
              </a:extLst>
            </p:cNvPr>
            <p:cNvSpPr/>
            <p:nvPr/>
          </p:nvSpPr>
          <p:spPr>
            <a:xfrm>
              <a:off x="6746166" y="1652414"/>
              <a:ext cx="704193" cy="667897"/>
            </a:xfrm>
            <a:prstGeom prst="flowChartConnector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300" b="1" dirty="0">
                  <a:solidFill>
                    <a:schemeClr val="tx1"/>
                  </a:solidFill>
                </a:rPr>
                <a:t>CO</a:t>
              </a:r>
              <a:r>
                <a:rPr lang="pl-PL" sz="1300" b="1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30" name="Schemat blokowy: łącznik 129">
              <a:extLst>
                <a:ext uri="{FF2B5EF4-FFF2-40B4-BE49-F238E27FC236}">
                  <a16:creationId xmlns:a16="http://schemas.microsoft.com/office/drawing/2014/main" xmlns="" id="{52EF2004-D260-CC8D-1109-B93471221581}"/>
                </a:ext>
              </a:extLst>
            </p:cNvPr>
            <p:cNvSpPr/>
            <p:nvPr/>
          </p:nvSpPr>
          <p:spPr>
            <a:xfrm>
              <a:off x="8413760" y="847171"/>
              <a:ext cx="704193" cy="667897"/>
            </a:xfrm>
            <a:prstGeom prst="flowChartConnector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300" b="1" dirty="0">
                  <a:solidFill>
                    <a:schemeClr val="tx1"/>
                  </a:solidFill>
                </a:rPr>
                <a:t>CO</a:t>
              </a:r>
              <a:r>
                <a:rPr lang="pl-PL" sz="1300" b="1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31" name="Schemat blokowy: łącznik 130">
              <a:extLst>
                <a:ext uri="{FF2B5EF4-FFF2-40B4-BE49-F238E27FC236}">
                  <a16:creationId xmlns:a16="http://schemas.microsoft.com/office/drawing/2014/main" xmlns="" id="{82BE9711-4F69-642F-E7FE-FD75678DF3A8}"/>
                </a:ext>
              </a:extLst>
            </p:cNvPr>
            <p:cNvSpPr/>
            <p:nvPr/>
          </p:nvSpPr>
          <p:spPr>
            <a:xfrm>
              <a:off x="7634625" y="1473785"/>
              <a:ext cx="704193" cy="667897"/>
            </a:xfrm>
            <a:prstGeom prst="flowChartConnector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300" b="1" dirty="0">
                  <a:solidFill>
                    <a:schemeClr val="tx1"/>
                  </a:solidFill>
                </a:rPr>
                <a:t>N</a:t>
              </a:r>
              <a:r>
                <a:rPr lang="pl-PL" sz="1300" b="1" baseline="-25000" dirty="0">
                  <a:solidFill>
                    <a:schemeClr val="tx1"/>
                  </a:solidFill>
                </a:rPr>
                <a:t>2</a:t>
              </a:r>
              <a:r>
                <a:rPr lang="pl-PL" sz="1300" b="1" dirty="0">
                  <a:solidFill>
                    <a:schemeClr val="tx1"/>
                  </a:solidFill>
                </a:rPr>
                <a:t>O</a:t>
              </a:r>
              <a:endParaRPr lang="pl-PL" sz="13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32" name="Trójkąt równoramienny 131">
              <a:extLst>
                <a:ext uri="{FF2B5EF4-FFF2-40B4-BE49-F238E27FC236}">
                  <a16:creationId xmlns:a16="http://schemas.microsoft.com/office/drawing/2014/main" xmlns="" id="{707EE9B7-F59D-8D69-C28E-5C7998EBE7EF}"/>
                </a:ext>
              </a:extLst>
            </p:cNvPr>
            <p:cNvSpPr/>
            <p:nvPr/>
          </p:nvSpPr>
          <p:spPr>
            <a:xfrm rot="8608352">
              <a:off x="1184259" y="-2083645"/>
              <a:ext cx="5247686" cy="7049533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33" name="Grupa 132">
              <a:extLst>
                <a:ext uri="{FF2B5EF4-FFF2-40B4-BE49-F238E27FC236}">
                  <a16:creationId xmlns:a16="http://schemas.microsoft.com/office/drawing/2014/main" xmlns="" id="{B8A15782-57B6-DB58-C656-2E748C6C173D}"/>
                </a:ext>
              </a:extLst>
            </p:cNvPr>
            <p:cNvGrpSpPr/>
            <p:nvPr/>
          </p:nvGrpSpPr>
          <p:grpSpPr>
            <a:xfrm>
              <a:off x="4617287" y="1379952"/>
              <a:ext cx="520627" cy="735580"/>
              <a:chOff x="2952747" y="2605072"/>
              <a:chExt cx="1166180" cy="1406416"/>
            </a:xfrm>
            <a:solidFill>
              <a:schemeClr val="tx1">
                <a:lumMod val="50000"/>
                <a:lumOff val="50000"/>
                <a:alpha val="59000"/>
              </a:schemeClr>
            </a:solidFill>
          </p:grpSpPr>
          <p:sp>
            <p:nvSpPr>
              <p:cNvPr id="134" name="Wybuch: 8 punktów 133">
                <a:extLst>
                  <a:ext uri="{FF2B5EF4-FFF2-40B4-BE49-F238E27FC236}">
                    <a16:creationId xmlns:a16="http://schemas.microsoft.com/office/drawing/2014/main" xmlns="" id="{960F2E70-922D-39EE-28B8-3BD22249E629}"/>
                  </a:ext>
                </a:extLst>
              </p:cNvPr>
              <p:cNvSpPr/>
              <p:nvPr/>
            </p:nvSpPr>
            <p:spPr>
              <a:xfrm>
                <a:off x="3205655" y="2837793"/>
                <a:ext cx="367819" cy="367819"/>
              </a:xfrm>
              <a:prstGeom prst="irregularSeal1">
                <a:avLst/>
              </a:prstGeom>
              <a:grpFill/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5" name="Wybuch: 14 punktów 134">
                <a:extLst>
                  <a:ext uri="{FF2B5EF4-FFF2-40B4-BE49-F238E27FC236}">
                    <a16:creationId xmlns:a16="http://schemas.microsoft.com/office/drawing/2014/main" xmlns="" id="{E9D56AB5-A55F-0343-9128-F5DEBFE1931F}"/>
                  </a:ext>
                </a:extLst>
              </p:cNvPr>
              <p:cNvSpPr/>
              <p:nvPr/>
            </p:nvSpPr>
            <p:spPr>
              <a:xfrm>
                <a:off x="3573475" y="3289738"/>
                <a:ext cx="273312" cy="206538"/>
              </a:xfrm>
              <a:prstGeom prst="irregularSeal2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6" name="Gwiazda: 4 punkty 135">
                <a:extLst>
                  <a:ext uri="{FF2B5EF4-FFF2-40B4-BE49-F238E27FC236}">
                    <a16:creationId xmlns:a16="http://schemas.microsoft.com/office/drawing/2014/main" xmlns="" id="{B1AAEC5D-760C-9A0C-41CE-81200B5A180B}"/>
                  </a:ext>
                </a:extLst>
              </p:cNvPr>
              <p:cNvSpPr/>
              <p:nvPr/>
            </p:nvSpPr>
            <p:spPr>
              <a:xfrm>
                <a:off x="3846787" y="2716924"/>
                <a:ext cx="183930" cy="220717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7" name="Schemat blokowy: łącznik 136">
                <a:extLst>
                  <a:ext uri="{FF2B5EF4-FFF2-40B4-BE49-F238E27FC236}">
                    <a16:creationId xmlns:a16="http://schemas.microsoft.com/office/drawing/2014/main" xmlns="" id="{C110B93F-925E-3894-2C5A-1D624CE06D52}"/>
                  </a:ext>
                </a:extLst>
              </p:cNvPr>
              <p:cNvSpPr/>
              <p:nvPr/>
            </p:nvSpPr>
            <p:spPr>
              <a:xfrm>
                <a:off x="3205655" y="3626069"/>
                <a:ext cx="120869" cy="120869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8" name="Schemat blokowy: łącznik 137">
                <a:extLst>
                  <a:ext uri="{FF2B5EF4-FFF2-40B4-BE49-F238E27FC236}">
                    <a16:creationId xmlns:a16="http://schemas.microsoft.com/office/drawing/2014/main" xmlns="" id="{915C089D-CDBE-5858-6AFF-65A621637798}"/>
                  </a:ext>
                </a:extLst>
              </p:cNvPr>
              <p:cNvSpPr/>
              <p:nvPr/>
            </p:nvSpPr>
            <p:spPr>
              <a:xfrm>
                <a:off x="3380060" y="3272308"/>
                <a:ext cx="120869" cy="120869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9" name="Schemat blokowy: łącznik 138">
                <a:extLst>
                  <a:ext uri="{FF2B5EF4-FFF2-40B4-BE49-F238E27FC236}">
                    <a16:creationId xmlns:a16="http://schemas.microsoft.com/office/drawing/2014/main" xmlns="" id="{0FE6AEA3-1747-E91A-7ACE-6AF14ABCA534}"/>
                  </a:ext>
                </a:extLst>
              </p:cNvPr>
              <p:cNvSpPr/>
              <p:nvPr/>
            </p:nvSpPr>
            <p:spPr>
              <a:xfrm>
                <a:off x="3909848" y="3365529"/>
                <a:ext cx="120869" cy="120869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0" name="Wybuch: 14 punktów 139">
                <a:extLst>
                  <a:ext uri="{FF2B5EF4-FFF2-40B4-BE49-F238E27FC236}">
                    <a16:creationId xmlns:a16="http://schemas.microsoft.com/office/drawing/2014/main" xmlns="" id="{468348AE-5971-F71B-0DE8-90758ABCC7BA}"/>
                  </a:ext>
                </a:extLst>
              </p:cNvPr>
              <p:cNvSpPr/>
              <p:nvPr/>
            </p:nvSpPr>
            <p:spPr>
              <a:xfrm>
                <a:off x="2967486" y="3419531"/>
                <a:ext cx="273312" cy="206538"/>
              </a:xfrm>
              <a:prstGeom prst="irregularSeal2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1" name="Wybuch: 14 punktów 140">
                <a:extLst>
                  <a:ext uri="{FF2B5EF4-FFF2-40B4-BE49-F238E27FC236}">
                    <a16:creationId xmlns:a16="http://schemas.microsoft.com/office/drawing/2014/main" xmlns="" id="{86AC718C-57DB-E3AA-C38C-2CD82305AD76}"/>
                  </a:ext>
                </a:extLst>
              </p:cNvPr>
              <p:cNvSpPr/>
              <p:nvPr/>
            </p:nvSpPr>
            <p:spPr>
              <a:xfrm>
                <a:off x="3336496" y="2605072"/>
                <a:ext cx="273312" cy="206538"/>
              </a:xfrm>
              <a:prstGeom prst="irregularSeal2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2" name="Gwiazda: 4 punkty 141">
                <a:extLst>
                  <a:ext uri="{FF2B5EF4-FFF2-40B4-BE49-F238E27FC236}">
                    <a16:creationId xmlns:a16="http://schemas.microsoft.com/office/drawing/2014/main" xmlns="" id="{3FD2ED31-05FB-95C5-D693-0357A6695FB2}"/>
                  </a:ext>
                </a:extLst>
              </p:cNvPr>
              <p:cNvSpPr/>
              <p:nvPr/>
            </p:nvSpPr>
            <p:spPr>
              <a:xfrm>
                <a:off x="3490934" y="3590041"/>
                <a:ext cx="183930" cy="220717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3" name="Gwiazda: 4 punkty 142">
                <a:extLst>
                  <a:ext uri="{FF2B5EF4-FFF2-40B4-BE49-F238E27FC236}">
                    <a16:creationId xmlns:a16="http://schemas.microsoft.com/office/drawing/2014/main" xmlns="" id="{0E365CBC-5A35-BACC-7254-5EB39829B2D2}"/>
                  </a:ext>
                </a:extLst>
              </p:cNvPr>
              <p:cNvSpPr/>
              <p:nvPr/>
            </p:nvSpPr>
            <p:spPr>
              <a:xfrm>
                <a:off x="2952747" y="2937641"/>
                <a:ext cx="183930" cy="220717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4" name="Wybuch: 8 punktów 143">
                <a:extLst>
                  <a:ext uri="{FF2B5EF4-FFF2-40B4-BE49-F238E27FC236}">
                    <a16:creationId xmlns:a16="http://schemas.microsoft.com/office/drawing/2014/main" xmlns="" id="{C90C878E-292B-85BB-1C93-E0B9D2F73BF4}"/>
                  </a:ext>
                </a:extLst>
              </p:cNvPr>
              <p:cNvSpPr/>
              <p:nvPr/>
            </p:nvSpPr>
            <p:spPr>
              <a:xfrm>
                <a:off x="3718566" y="2981552"/>
                <a:ext cx="367819" cy="367819"/>
              </a:xfrm>
              <a:prstGeom prst="irregularSeal1">
                <a:avLst/>
              </a:prstGeom>
              <a:grpFill/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5" name="Wybuch: 8 punktów 144">
                <a:extLst>
                  <a:ext uri="{FF2B5EF4-FFF2-40B4-BE49-F238E27FC236}">
                    <a16:creationId xmlns:a16="http://schemas.microsoft.com/office/drawing/2014/main" xmlns="" id="{DD4A3E6F-45C8-0398-C13E-00D36AEC91DA}"/>
                  </a:ext>
                </a:extLst>
              </p:cNvPr>
              <p:cNvSpPr/>
              <p:nvPr/>
            </p:nvSpPr>
            <p:spPr>
              <a:xfrm>
                <a:off x="3751108" y="3643669"/>
                <a:ext cx="367819" cy="367819"/>
              </a:xfrm>
              <a:prstGeom prst="irregularSeal1">
                <a:avLst/>
              </a:prstGeom>
              <a:grpFill/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46" name="Grupa 145">
              <a:extLst>
                <a:ext uri="{FF2B5EF4-FFF2-40B4-BE49-F238E27FC236}">
                  <a16:creationId xmlns:a16="http://schemas.microsoft.com/office/drawing/2014/main" xmlns="" id="{41C0925D-6E0E-DF7F-266A-FA20C2B24772}"/>
                </a:ext>
              </a:extLst>
            </p:cNvPr>
            <p:cNvGrpSpPr/>
            <p:nvPr/>
          </p:nvGrpSpPr>
          <p:grpSpPr>
            <a:xfrm>
              <a:off x="3222976" y="1829476"/>
              <a:ext cx="624966" cy="753710"/>
              <a:chOff x="2952747" y="2605072"/>
              <a:chExt cx="1166180" cy="1406416"/>
            </a:xfrm>
            <a:solidFill>
              <a:schemeClr val="tx1">
                <a:lumMod val="50000"/>
                <a:lumOff val="50000"/>
                <a:alpha val="59000"/>
              </a:schemeClr>
            </a:solidFill>
          </p:grpSpPr>
          <p:sp>
            <p:nvSpPr>
              <p:cNvPr id="147" name="Wybuch: 8 punktów 146">
                <a:extLst>
                  <a:ext uri="{FF2B5EF4-FFF2-40B4-BE49-F238E27FC236}">
                    <a16:creationId xmlns:a16="http://schemas.microsoft.com/office/drawing/2014/main" xmlns="" id="{FB55C9A1-278F-3379-F071-93B6691602B8}"/>
                  </a:ext>
                </a:extLst>
              </p:cNvPr>
              <p:cNvSpPr/>
              <p:nvPr/>
            </p:nvSpPr>
            <p:spPr>
              <a:xfrm>
                <a:off x="3205655" y="2837793"/>
                <a:ext cx="367819" cy="367819"/>
              </a:xfrm>
              <a:prstGeom prst="irregularSeal1">
                <a:avLst/>
              </a:prstGeom>
              <a:grpFill/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8" name="Wybuch: 14 punktów 147">
                <a:extLst>
                  <a:ext uri="{FF2B5EF4-FFF2-40B4-BE49-F238E27FC236}">
                    <a16:creationId xmlns:a16="http://schemas.microsoft.com/office/drawing/2014/main" xmlns="" id="{AF66FBB0-FF45-96D9-0E8B-FA6E69B1C251}"/>
                  </a:ext>
                </a:extLst>
              </p:cNvPr>
              <p:cNvSpPr/>
              <p:nvPr/>
            </p:nvSpPr>
            <p:spPr>
              <a:xfrm>
                <a:off x="3573475" y="3289738"/>
                <a:ext cx="273312" cy="206538"/>
              </a:xfrm>
              <a:prstGeom prst="irregularSeal2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9" name="Gwiazda: 4 punkty 148">
                <a:extLst>
                  <a:ext uri="{FF2B5EF4-FFF2-40B4-BE49-F238E27FC236}">
                    <a16:creationId xmlns:a16="http://schemas.microsoft.com/office/drawing/2014/main" xmlns="" id="{BCF0BAD4-26DB-4E8D-17E9-133CEA244BBD}"/>
                  </a:ext>
                </a:extLst>
              </p:cNvPr>
              <p:cNvSpPr/>
              <p:nvPr/>
            </p:nvSpPr>
            <p:spPr>
              <a:xfrm>
                <a:off x="3846787" y="2716924"/>
                <a:ext cx="183930" cy="220717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0" name="Schemat blokowy: łącznik 149">
                <a:extLst>
                  <a:ext uri="{FF2B5EF4-FFF2-40B4-BE49-F238E27FC236}">
                    <a16:creationId xmlns:a16="http://schemas.microsoft.com/office/drawing/2014/main" xmlns="" id="{DDA67792-FB7C-EE05-F153-9D7CA5A7B486}"/>
                  </a:ext>
                </a:extLst>
              </p:cNvPr>
              <p:cNvSpPr/>
              <p:nvPr/>
            </p:nvSpPr>
            <p:spPr>
              <a:xfrm>
                <a:off x="3205655" y="3626069"/>
                <a:ext cx="120869" cy="120869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1" name="Schemat blokowy: łącznik 150">
                <a:extLst>
                  <a:ext uri="{FF2B5EF4-FFF2-40B4-BE49-F238E27FC236}">
                    <a16:creationId xmlns:a16="http://schemas.microsoft.com/office/drawing/2014/main" xmlns="" id="{5151A3B1-400A-6190-B84D-F1F1849D943C}"/>
                  </a:ext>
                </a:extLst>
              </p:cNvPr>
              <p:cNvSpPr/>
              <p:nvPr/>
            </p:nvSpPr>
            <p:spPr>
              <a:xfrm>
                <a:off x="3380060" y="3272308"/>
                <a:ext cx="120869" cy="120869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2" name="Schemat blokowy: łącznik 151">
                <a:extLst>
                  <a:ext uri="{FF2B5EF4-FFF2-40B4-BE49-F238E27FC236}">
                    <a16:creationId xmlns:a16="http://schemas.microsoft.com/office/drawing/2014/main" xmlns="" id="{33504EA3-6EC4-F3C0-7F2A-0B06760D0F78}"/>
                  </a:ext>
                </a:extLst>
              </p:cNvPr>
              <p:cNvSpPr/>
              <p:nvPr/>
            </p:nvSpPr>
            <p:spPr>
              <a:xfrm>
                <a:off x="3909848" y="3365529"/>
                <a:ext cx="120869" cy="120869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3" name="Wybuch: 14 punktów 152">
                <a:extLst>
                  <a:ext uri="{FF2B5EF4-FFF2-40B4-BE49-F238E27FC236}">
                    <a16:creationId xmlns:a16="http://schemas.microsoft.com/office/drawing/2014/main" xmlns="" id="{5F1AC268-2C09-17B8-EBA2-87B98D9BF205}"/>
                  </a:ext>
                </a:extLst>
              </p:cNvPr>
              <p:cNvSpPr/>
              <p:nvPr/>
            </p:nvSpPr>
            <p:spPr>
              <a:xfrm>
                <a:off x="2967486" y="3419531"/>
                <a:ext cx="273312" cy="206538"/>
              </a:xfrm>
              <a:prstGeom prst="irregularSeal2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4" name="Wybuch: 14 punktów 153">
                <a:extLst>
                  <a:ext uri="{FF2B5EF4-FFF2-40B4-BE49-F238E27FC236}">
                    <a16:creationId xmlns:a16="http://schemas.microsoft.com/office/drawing/2014/main" xmlns="" id="{16BD9787-E35B-D98D-6392-227D8E9F43B2}"/>
                  </a:ext>
                </a:extLst>
              </p:cNvPr>
              <p:cNvSpPr/>
              <p:nvPr/>
            </p:nvSpPr>
            <p:spPr>
              <a:xfrm>
                <a:off x="3336496" y="2605072"/>
                <a:ext cx="273312" cy="206538"/>
              </a:xfrm>
              <a:prstGeom prst="irregularSeal2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5" name="Gwiazda: 4 punkty 154">
                <a:extLst>
                  <a:ext uri="{FF2B5EF4-FFF2-40B4-BE49-F238E27FC236}">
                    <a16:creationId xmlns:a16="http://schemas.microsoft.com/office/drawing/2014/main" xmlns="" id="{55891B1E-A1C7-FD3D-9F82-61D63428A6FB}"/>
                  </a:ext>
                </a:extLst>
              </p:cNvPr>
              <p:cNvSpPr/>
              <p:nvPr/>
            </p:nvSpPr>
            <p:spPr>
              <a:xfrm>
                <a:off x="3490934" y="3590041"/>
                <a:ext cx="183930" cy="220717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6" name="Gwiazda: 4 punkty 155">
                <a:extLst>
                  <a:ext uri="{FF2B5EF4-FFF2-40B4-BE49-F238E27FC236}">
                    <a16:creationId xmlns:a16="http://schemas.microsoft.com/office/drawing/2014/main" xmlns="" id="{A4D4CCB3-CB24-EA4C-FA7A-6CC85056DB71}"/>
                  </a:ext>
                </a:extLst>
              </p:cNvPr>
              <p:cNvSpPr/>
              <p:nvPr/>
            </p:nvSpPr>
            <p:spPr>
              <a:xfrm>
                <a:off x="2952747" y="2937641"/>
                <a:ext cx="183930" cy="220717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7" name="Wybuch: 8 punktów 156">
                <a:extLst>
                  <a:ext uri="{FF2B5EF4-FFF2-40B4-BE49-F238E27FC236}">
                    <a16:creationId xmlns:a16="http://schemas.microsoft.com/office/drawing/2014/main" xmlns="" id="{4C02AF1B-F490-6469-DF8A-51A46651C5D8}"/>
                  </a:ext>
                </a:extLst>
              </p:cNvPr>
              <p:cNvSpPr/>
              <p:nvPr/>
            </p:nvSpPr>
            <p:spPr>
              <a:xfrm>
                <a:off x="3718566" y="2981552"/>
                <a:ext cx="367819" cy="367819"/>
              </a:xfrm>
              <a:prstGeom prst="irregularSeal1">
                <a:avLst/>
              </a:prstGeom>
              <a:grpFill/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8" name="Wybuch: 8 punktów 157">
                <a:extLst>
                  <a:ext uri="{FF2B5EF4-FFF2-40B4-BE49-F238E27FC236}">
                    <a16:creationId xmlns:a16="http://schemas.microsoft.com/office/drawing/2014/main" xmlns="" id="{9F7DD6B1-63F1-B4A5-72FA-17DC23F8694E}"/>
                  </a:ext>
                </a:extLst>
              </p:cNvPr>
              <p:cNvSpPr/>
              <p:nvPr/>
            </p:nvSpPr>
            <p:spPr>
              <a:xfrm>
                <a:off x="3751108" y="3643669"/>
                <a:ext cx="367819" cy="367819"/>
              </a:xfrm>
              <a:prstGeom prst="irregularSeal1">
                <a:avLst/>
              </a:prstGeom>
              <a:grpFill/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59" name="Grupa 158">
              <a:extLst>
                <a:ext uri="{FF2B5EF4-FFF2-40B4-BE49-F238E27FC236}">
                  <a16:creationId xmlns:a16="http://schemas.microsoft.com/office/drawing/2014/main" xmlns="" id="{FD392D6A-BC5E-473B-0A57-85BA3CCAE30E}"/>
                </a:ext>
              </a:extLst>
            </p:cNvPr>
            <p:cNvGrpSpPr/>
            <p:nvPr/>
          </p:nvGrpSpPr>
          <p:grpSpPr>
            <a:xfrm>
              <a:off x="2844787" y="276093"/>
              <a:ext cx="1496595" cy="1804897"/>
              <a:chOff x="2952747" y="2605072"/>
              <a:chExt cx="1166180" cy="1406416"/>
            </a:xfrm>
          </p:grpSpPr>
          <p:sp>
            <p:nvSpPr>
              <p:cNvPr id="160" name="Wybuch: 8 punktów 159">
                <a:extLst>
                  <a:ext uri="{FF2B5EF4-FFF2-40B4-BE49-F238E27FC236}">
                    <a16:creationId xmlns:a16="http://schemas.microsoft.com/office/drawing/2014/main" xmlns="" id="{775F8EFA-1845-9B4D-AD38-CEBC638D4FFA}"/>
                  </a:ext>
                </a:extLst>
              </p:cNvPr>
              <p:cNvSpPr/>
              <p:nvPr/>
            </p:nvSpPr>
            <p:spPr>
              <a:xfrm>
                <a:off x="3205655" y="2837793"/>
                <a:ext cx="367819" cy="367819"/>
              </a:xfrm>
              <a:prstGeom prst="irregularSeal1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1" name="Wybuch: 14 punktów 160">
                <a:extLst>
                  <a:ext uri="{FF2B5EF4-FFF2-40B4-BE49-F238E27FC236}">
                    <a16:creationId xmlns:a16="http://schemas.microsoft.com/office/drawing/2014/main" xmlns="" id="{26915074-9068-5D08-7D7F-D27A2C1DCA72}"/>
                  </a:ext>
                </a:extLst>
              </p:cNvPr>
              <p:cNvSpPr/>
              <p:nvPr/>
            </p:nvSpPr>
            <p:spPr>
              <a:xfrm>
                <a:off x="3573475" y="3289738"/>
                <a:ext cx="273312" cy="206538"/>
              </a:xfrm>
              <a:prstGeom prst="irregularSeal2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2" name="Gwiazda: 4 punkty 161">
                <a:extLst>
                  <a:ext uri="{FF2B5EF4-FFF2-40B4-BE49-F238E27FC236}">
                    <a16:creationId xmlns:a16="http://schemas.microsoft.com/office/drawing/2014/main" xmlns="" id="{B3A11636-794D-D660-CEDF-70ACE17FD60A}"/>
                  </a:ext>
                </a:extLst>
              </p:cNvPr>
              <p:cNvSpPr/>
              <p:nvPr/>
            </p:nvSpPr>
            <p:spPr>
              <a:xfrm>
                <a:off x="3846787" y="2716924"/>
                <a:ext cx="183930" cy="220717"/>
              </a:xfrm>
              <a:prstGeom prst="star4">
                <a:avLst/>
              </a:prstGeom>
              <a:solidFill>
                <a:schemeClr val="tx2">
                  <a:lumMod val="65000"/>
                </a:schemeClr>
              </a:solidFill>
              <a:ln>
                <a:solidFill>
                  <a:schemeClr val="tx2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3" name="Schemat blokowy: łącznik 162">
                <a:extLst>
                  <a:ext uri="{FF2B5EF4-FFF2-40B4-BE49-F238E27FC236}">
                    <a16:creationId xmlns:a16="http://schemas.microsoft.com/office/drawing/2014/main" xmlns="" id="{DA7EDC8A-0547-8EA1-C012-B33C0E265DAF}"/>
                  </a:ext>
                </a:extLst>
              </p:cNvPr>
              <p:cNvSpPr/>
              <p:nvPr/>
            </p:nvSpPr>
            <p:spPr>
              <a:xfrm>
                <a:off x="3205655" y="3626069"/>
                <a:ext cx="120869" cy="120869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4" name="Schemat blokowy: łącznik 163">
                <a:extLst>
                  <a:ext uri="{FF2B5EF4-FFF2-40B4-BE49-F238E27FC236}">
                    <a16:creationId xmlns:a16="http://schemas.microsoft.com/office/drawing/2014/main" xmlns="" id="{118EEA58-D63B-1F40-62AB-25AB027D3F32}"/>
                  </a:ext>
                </a:extLst>
              </p:cNvPr>
              <p:cNvSpPr/>
              <p:nvPr/>
            </p:nvSpPr>
            <p:spPr>
              <a:xfrm>
                <a:off x="3380060" y="3272308"/>
                <a:ext cx="120869" cy="120869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5" name="Schemat blokowy: łącznik 164">
                <a:extLst>
                  <a:ext uri="{FF2B5EF4-FFF2-40B4-BE49-F238E27FC236}">
                    <a16:creationId xmlns:a16="http://schemas.microsoft.com/office/drawing/2014/main" xmlns="" id="{62BD5901-13CC-80EB-C035-19013AD451DE}"/>
                  </a:ext>
                </a:extLst>
              </p:cNvPr>
              <p:cNvSpPr/>
              <p:nvPr/>
            </p:nvSpPr>
            <p:spPr>
              <a:xfrm>
                <a:off x="3909848" y="3365529"/>
                <a:ext cx="120869" cy="120869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6" name="Wybuch: 14 punktów 165">
                <a:extLst>
                  <a:ext uri="{FF2B5EF4-FFF2-40B4-BE49-F238E27FC236}">
                    <a16:creationId xmlns:a16="http://schemas.microsoft.com/office/drawing/2014/main" xmlns="" id="{14DCD548-72DA-ADEE-4BE9-E142F97CD02E}"/>
                  </a:ext>
                </a:extLst>
              </p:cNvPr>
              <p:cNvSpPr/>
              <p:nvPr/>
            </p:nvSpPr>
            <p:spPr>
              <a:xfrm>
                <a:off x="2967486" y="3419531"/>
                <a:ext cx="273312" cy="206538"/>
              </a:xfrm>
              <a:prstGeom prst="irregularSeal2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7" name="Wybuch: 14 punktów 166">
                <a:extLst>
                  <a:ext uri="{FF2B5EF4-FFF2-40B4-BE49-F238E27FC236}">
                    <a16:creationId xmlns:a16="http://schemas.microsoft.com/office/drawing/2014/main" xmlns="" id="{014C0DB5-FA44-B5D5-0762-E29E16E83AC1}"/>
                  </a:ext>
                </a:extLst>
              </p:cNvPr>
              <p:cNvSpPr/>
              <p:nvPr/>
            </p:nvSpPr>
            <p:spPr>
              <a:xfrm>
                <a:off x="3336496" y="2605072"/>
                <a:ext cx="273312" cy="206538"/>
              </a:xfrm>
              <a:prstGeom prst="irregularSeal2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8" name="Gwiazda: 4 punkty 167">
                <a:extLst>
                  <a:ext uri="{FF2B5EF4-FFF2-40B4-BE49-F238E27FC236}">
                    <a16:creationId xmlns:a16="http://schemas.microsoft.com/office/drawing/2014/main" xmlns="" id="{BE9FE8E3-4573-48F0-0B89-94E24BB1EBCE}"/>
                  </a:ext>
                </a:extLst>
              </p:cNvPr>
              <p:cNvSpPr/>
              <p:nvPr/>
            </p:nvSpPr>
            <p:spPr>
              <a:xfrm>
                <a:off x="3490934" y="3590041"/>
                <a:ext cx="183930" cy="220717"/>
              </a:xfrm>
              <a:prstGeom prst="star4">
                <a:avLst/>
              </a:prstGeom>
              <a:solidFill>
                <a:schemeClr val="tx2">
                  <a:lumMod val="65000"/>
                </a:schemeClr>
              </a:solidFill>
              <a:ln>
                <a:solidFill>
                  <a:schemeClr val="tx2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9" name="Gwiazda: 4 punkty 168">
                <a:extLst>
                  <a:ext uri="{FF2B5EF4-FFF2-40B4-BE49-F238E27FC236}">
                    <a16:creationId xmlns:a16="http://schemas.microsoft.com/office/drawing/2014/main" xmlns="" id="{F2BA55DD-5A4E-D2F4-96B9-2C961FD50192}"/>
                  </a:ext>
                </a:extLst>
              </p:cNvPr>
              <p:cNvSpPr/>
              <p:nvPr/>
            </p:nvSpPr>
            <p:spPr>
              <a:xfrm>
                <a:off x="2952747" y="2937641"/>
                <a:ext cx="183930" cy="220717"/>
              </a:xfrm>
              <a:prstGeom prst="star4">
                <a:avLst/>
              </a:prstGeom>
              <a:solidFill>
                <a:schemeClr val="tx2">
                  <a:lumMod val="65000"/>
                </a:schemeClr>
              </a:solidFill>
              <a:ln>
                <a:solidFill>
                  <a:schemeClr val="tx2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0" name="Wybuch: 8 punktów 169">
                <a:extLst>
                  <a:ext uri="{FF2B5EF4-FFF2-40B4-BE49-F238E27FC236}">
                    <a16:creationId xmlns:a16="http://schemas.microsoft.com/office/drawing/2014/main" xmlns="" id="{2E2E1A77-570D-28D8-7EFB-56C6908EF56C}"/>
                  </a:ext>
                </a:extLst>
              </p:cNvPr>
              <p:cNvSpPr/>
              <p:nvPr/>
            </p:nvSpPr>
            <p:spPr>
              <a:xfrm>
                <a:off x="3718566" y="2981552"/>
                <a:ext cx="367819" cy="367819"/>
              </a:xfrm>
              <a:prstGeom prst="irregularSeal1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1" name="Wybuch: 8 punktów 170">
                <a:extLst>
                  <a:ext uri="{FF2B5EF4-FFF2-40B4-BE49-F238E27FC236}">
                    <a16:creationId xmlns:a16="http://schemas.microsoft.com/office/drawing/2014/main" xmlns="" id="{09CC71CD-A63C-D28B-C445-66339DFF7C6E}"/>
                  </a:ext>
                </a:extLst>
              </p:cNvPr>
              <p:cNvSpPr/>
              <p:nvPr/>
            </p:nvSpPr>
            <p:spPr>
              <a:xfrm>
                <a:off x="3751108" y="3643669"/>
                <a:ext cx="367819" cy="367819"/>
              </a:xfrm>
              <a:prstGeom prst="irregularSeal1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72" name="Grupa 171">
              <a:extLst>
                <a:ext uri="{FF2B5EF4-FFF2-40B4-BE49-F238E27FC236}">
                  <a16:creationId xmlns:a16="http://schemas.microsoft.com/office/drawing/2014/main" xmlns="" id="{69F05A2D-46C4-320A-9270-9A2228DE1C4E}"/>
                </a:ext>
              </a:extLst>
            </p:cNvPr>
            <p:cNvGrpSpPr/>
            <p:nvPr/>
          </p:nvGrpSpPr>
          <p:grpSpPr>
            <a:xfrm>
              <a:off x="3992136" y="1973610"/>
              <a:ext cx="1166180" cy="1406416"/>
              <a:chOff x="2952747" y="2605072"/>
              <a:chExt cx="1166180" cy="1406416"/>
            </a:xfrm>
          </p:grpSpPr>
          <p:sp>
            <p:nvSpPr>
              <p:cNvPr id="173" name="Wybuch: 8 punktów 172">
                <a:extLst>
                  <a:ext uri="{FF2B5EF4-FFF2-40B4-BE49-F238E27FC236}">
                    <a16:creationId xmlns:a16="http://schemas.microsoft.com/office/drawing/2014/main" xmlns="" id="{38F28190-5236-63FF-1715-C5866102154D}"/>
                  </a:ext>
                </a:extLst>
              </p:cNvPr>
              <p:cNvSpPr/>
              <p:nvPr/>
            </p:nvSpPr>
            <p:spPr>
              <a:xfrm>
                <a:off x="3205655" y="2837793"/>
                <a:ext cx="367819" cy="367819"/>
              </a:xfrm>
              <a:prstGeom prst="irregularSeal1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4" name="Wybuch: 14 punktów 173">
                <a:extLst>
                  <a:ext uri="{FF2B5EF4-FFF2-40B4-BE49-F238E27FC236}">
                    <a16:creationId xmlns:a16="http://schemas.microsoft.com/office/drawing/2014/main" xmlns="" id="{B9C225F3-2CF0-1078-7A4B-2809A9D579CB}"/>
                  </a:ext>
                </a:extLst>
              </p:cNvPr>
              <p:cNvSpPr/>
              <p:nvPr/>
            </p:nvSpPr>
            <p:spPr>
              <a:xfrm>
                <a:off x="3573475" y="3289738"/>
                <a:ext cx="273312" cy="206538"/>
              </a:xfrm>
              <a:prstGeom prst="irregularSeal2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5" name="Gwiazda: 4 punkty 174">
                <a:extLst>
                  <a:ext uri="{FF2B5EF4-FFF2-40B4-BE49-F238E27FC236}">
                    <a16:creationId xmlns:a16="http://schemas.microsoft.com/office/drawing/2014/main" xmlns="" id="{E76A5C2D-79FE-CE7C-BE6F-94EA593B52EB}"/>
                  </a:ext>
                </a:extLst>
              </p:cNvPr>
              <p:cNvSpPr/>
              <p:nvPr/>
            </p:nvSpPr>
            <p:spPr>
              <a:xfrm>
                <a:off x="3846787" y="2716924"/>
                <a:ext cx="183930" cy="220717"/>
              </a:xfrm>
              <a:prstGeom prst="star4">
                <a:avLst/>
              </a:prstGeom>
              <a:solidFill>
                <a:schemeClr val="tx2">
                  <a:lumMod val="65000"/>
                </a:schemeClr>
              </a:solidFill>
              <a:ln>
                <a:solidFill>
                  <a:schemeClr val="tx2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6" name="Schemat blokowy: łącznik 175">
                <a:extLst>
                  <a:ext uri="{FF2B5EF4-FFF2-40B4-BE49-F238E27FC236}">
                    <a16:creationId xmlns:a16="http://schemas.microsoft.com/office/drawing/2014/main" xmlns="" id="{B50863E2-E2BD-4AA4-A460-8A145A86393B}"/>
                  </a:ext>
                </a:extLst>
              </p:cNvPr>
              <p:cNvSpPr/>
              <p:nvPr/>
            </p:nvSpPr>
            <p:spPr>
              <a:xfrm>
                <a:off x="3205655" y="3626069"/>
                <a:ext cx="120869" cy="120869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7" name="Schemat blokowy: łącznik 176">
                <a:extLst>
                  <a:ext uri="{FF2B5EF4-FFF2-40B4-BE49-F238E27FC236}">
                    <a16:creationId xmlns:a16="http://schemas.microsoft.com/office/drawing/2014/main" xmlns="" id="{86132FC4-5FA1-A886-242F-62AA7D1F8E52}"/>
                  </a:ext>
                </a:extLst>
              </p:cNvPr>
              <p:cNvSpPr/>
              <p:nvPr/>
            </p:nvSpPr>
            <p:spPr>
              <a:xfrm>
                <a:off x="3380060" y="3272308"/>
                <a:ext cx="120869" cy="120869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8" name="Schemat blokowy: łącznik 177">
                <a:extLst>
                  <a:ext uri="{FF2B5EF4-FFF2-40B4-BE49-F238E27FC236}">
                    <a16:creationId xmlns:a16="http://schemas.microsoft.com/office/drawing/2014/main" xmlns="" id="{5F42D56D-E41D-8EE2-2854-A7543CC48220}"/>
                  </a:ext>
                </a:extLst>
              </p:cNvPr>
              <p:cNvSpPr/>
              <p:nvPr/>
            </p:nvSpPr>
            <p:spPr>
              <a:xfrm>
                <a:off x="3909848" y="3365529"/>
                <a:ext cx="120869" cy="120869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9" name="Wybuch: 14 punktów 178">
                <a:extLst>
                  <a:ext uri="{FF2B5EF4-FFF2-40B4-BE49-F238E27FC236}">
                    <a16:creationId xmlns:a16="http://schemas.microsoft.com/office/drawing/2014/main" xmlns="" id="{4102A6E8-7FD2-1EEE-DC51-FDD0DEA605D1}"/>
                  </a:ext>
                </a:extLst>
              </p:cNvPr>
              <p:cNvSpPr/>
              <p:nvPr/>
            </p:nvSpPr>
            <p:spPr>
              <a:xfrm>
                <a:off x="2967486" y="3419531"/>
                <a:ext cx="273312" cy="206538"/>
              </a:xfrm>
              <a:prstGeom prst="irregularSeal2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0" name="Wybuch: 14 punktów 179">
                <a:extLst>
                  <a:ext uri="{FF2B5EF4-FFF2-40B4-BE49-F238E27FC236}">
                    <a16:creationId xmlns:a16="http://schemas.microsoft.com/office/drawing/2014/main" xmlns="" id="{57EEA607-7B98-266A-A7E3-7C657876B543}"/>
                  </a:ext>
                </a:extLst>
              </p:cNvPr>
              <p:cNvSpPr/>
              <p:nvPr/>
            </p:nvSpPr>
            <p:spPr>
              <a:xfrm>
                <a:off x="3336496" y="2605072"/>
                <a:ext cx="273312" cy="206538"/>
              </a:xfrm>
              <a:prstGeom prst="irregularSeal2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1" name="Gwiazda: 4 punkty 180">
                <a:extLst>
                  <a:ext uri="{FF2B5EF4-FFF2-40B4-BE49-F238E27FC236}">
                    <a16:creationId xmlns:a16="http://schemas.microsoft.com/office/drawing/2014/main" xmlns="" id="{02C81816-8267-AA11-61D9-68CC7B66D435}"/>
                  </a:ext>
                </a:extLst>
              </p:cNvPr>
              <p:cNvSpPr/>
              <p:nvPr/>
            </p:nvSpPr>
            <p:spPr>
              <a:xfrm>
                <a:off x="3490934" y="3590041"/>
                <a:ext cx="183930" cy="220717"/>
              </a:xfrm>
              <a:prstGeom prst="star4">
                <a:avLst/>
              </a:prstGeom>
              <a:solidFill>
                <a:schemeClr val="tx2">
                  <a:lumMod val="65000"/>
                </a:schemeClr>
              </a:solidFill>
              <a:ln>
                <a:solidFill>
                  <a:schemeClr val="tx2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2" name="Gwiazda: 4 punkty 181">
                <a:extLst>
                  <a:ext uri="{FF2B5EF4-FFF2-40B4-BE49-F238E27FC236}">
                    <a16:creationId xmlns:a16="http://schemas.microsoft.com/office/drawing/2014/main" xmlns="" id="{0BB2D6A1-3795-BBC1-3167-0197951BB0C9}"/>
                  </a:ext>
                </a:extLst>
              </p:cNvPr>
              <p:cNvSpPr/>
              <p:nvPr/>
            </p:nvSpPr>
            <p:spPr>
              <a:xfrm>
                <a:off x="2952747" y="2937641"/>
                <a:ext cx="183930" cy="220717"/>
              </a:xfrm>
              <a:prstGeom prst="star4">
                <a:avLst/>
              </a:prstGeom>
              <a:solidFill>
                <a:schemeClr val="tx2">
                  <a:lumMod val="65000"/>
                </a:schemeClr>
              </a:solidFill>
              <a:ln>
                <a:solidFill>
                  <a:schemeClr val="tx2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3" name="Wybuch: 8 punktów 182">
                <a:extLst>
                  <a:ext uri="{FF2B5EF4-FFF2-40B4-BE49-F238E27FC236}">
                    <a16:creationId xmlns:a16="http://schemas.microsoft.com/office/drawing/2014/main" xmlns="" id="{1786748C-E4F5-7F92-C7FA-035B7BAF6CCF}"/>
                  </a:ext>
                </a:extLst>
              </p:cNvPr>
              <p:cNvSpPr/>
              <p:nvPr/>
            </p:nvSpPr>
            <p:spPr>
              <a:xfrm>
                <a:off x="3718566" y="2981552"/>
                <a:ext cx="367819" cy="367819"/>
              </a:xfrm>
              <a:prstGeom prst="irregularSeal1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4" name="Wybuch: 8 punktów 183">
                <a:extLst>
                  <a:ext uri="{FF2B5EF4-FFF2-40B4-BE49-F238E27FC236}">
                    <a16:creationId xmlns:a16="http://schemas.microsoft.com/office/drawing/2014/main" xmlns="" id="{0B1A8217-2DA0-AD1A-F495-39F87A5B74F0}"/>
                  </a:ext>
                </a:extLst>
              </p:cNvPr>
              <p:cNvSpPr/>
              <p:nvPr/>
            </p:nvSpPr>
            <p:spPr>
              <a:xfrm>
                <a:off x="3751108" y="3643669"/>
                <a:ext cx="367819" cy="367819"/>
              </a:xfrm>
              <a:prstGeom prst="irregularSeal1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5" name="Grupa 184">
              <a:extLst>
                <a:ext uri="{FF2B5EF4-FFF2-40B4-BE49-F238E27FC236}">
                  <a16:creationId xmlns:a16="http://schemas.microsoft.com/office/drawing/2014/main" xmlns="" id="{88989760-7E3C-B01B-01C2-A00F204ABF29}"/>
                </a:ext>
              </a:extLst>
            </p:cNvPr>
            <p:cNvGrpSpPr/>
            <p:nvPr/>
          </p:nvGrpSpPr>
          <p:grpSpPr>
            <a:xfrm>
              <a:off x="5089307" y="2976709"/>
              <a:ext cx="520627" cy="735580"/>
              <a:chOff x="2952747" y="2605072"/>
              <a:chExt cx="1166180" cy="1406416"/>
            </a:xfrm>
            <a:solidFill>
              <a:schemeClr val="tx1">
                <a:lumMod val="50000"/>
                <a:lumOff val="50000"/>
                <a:alpha val="59000"/>
              </a:schemeClr>
            </a:solidFill>
          </p:grpSpPr>
          <p:sp>
            <p:nvSpPr>
              <p:cNvPr id="186" name="Wybuch: 8 punktów 185">
                <a:extLst>
                  <a:ext uri="{FF2B5EF4-FFF2-40B4-BE49-F238E27FC236}">
                    <a16:creationId xmlns:a16="http://schemas.microsoft.com/office/drawing/2014/main" xmlns="" id="{926F8BA8-93CC-9CBD-1A0B-3B0C3D8FED62}"/>
                  </a:ext>
                </a:extLst>
              </p:cNvPr>
              <p:cNvSpPr/>
              <p:nvPr/>
            </p:nvSpPr>
            <p:spPr>
              <a:xfrm>
                <a:off x="3205655" y="2837793"/>
                <a:ext cx="367819" cy="367819"/>
              </a:xfrm>
              <a:prstGeom prst="irregularSeal1">
                <a:avLst/>
              </a:prstGeom>
              <a:grpFill/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7" name="Wybuch: 14 punktów 186">
                <a:extLst>
                  <a:ext uri="{FF2B5EF4-FFF2-40B4-BE49-F238E27FC236}">
                    <a16:creationId xmlns:a16="http://schemas.microsoft.com/office/drawing/2014/main" xmlns="" id="{D09BD351-6F6C-6B88-399F-3CDFF147C174}"/>
                  </a:ext>
                </a:extLst>
              </p:cNvPr>
              <p:cNvSpPr/>
              <p:nvPr/>
            </p:nvSpPr>
            <p:spPr>
              <a:xfrm>
                <a:off x="3573475" y="3289738"/>
                <a:ext cx="273312" cy="206538"/>
              </a:xfrm>
              <a:prstGeom prst="irregularSeal2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8" name="Gwiazda: 4 punkty 187">
                <a:extLst>
                  <a:ext uri="{FF2B5EF4-FFF2-40B4-BE49-F238E27FC236}">
                    <a16:creationId xmlns:a16="http://schemas.microsoft.com/office/drawing/2014/main" xmlns="" id="{9FE8A82C-7443-357E-F8F9-90416771884C}"/>
                  </a:ext>
                </a:extLst>
              </p:cNvPr>
              <p:cNvSpPr/>
              <p:nvPr/>
            </p:nvSpPr>
            <p:spPr>
              <a:xfrm>
                <a:off x="3846787" y="2716924"/>
                <a:ext cx="183930" cy="220717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9" name="Schemat blokowy: łącznik 188">
                <a:extLst>
                  <a:ext uri="{FF2B5EF4-FFF2-40B4-BE49-F238E27FC236}">
                    <a16:creationId xmlns:a16="http://schemas.microsoft.com/office/drawing/2014/main" xmlns="" id="{E3CE6143-7672-A515-F35E-EA37153C8AF5}"/>
                  </a:ext>
                </a:extLst>
              </p:cNvPr>
              <p:cNvSpPr/>
              <p:nvPr/>
            </p:nvSpPr>
            <p:spPr>
              <a:xfrm>
                <a:off x="3205655" y="3626069"/>
                <a:ext cx="120869" cy="120869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90" name="Schemat blokowy: łącznik 189">
                <a:extLst>
                  <a:ext uri="{FF2B5EF4-FFF2-40B4-BE49-F238E27FC236}">
                    <a16:creationId xmlns:a16="http://schemas.microsoft.com/office/drawing/2014/main" xmlns="" id="{4D7ED565-520A-7ED0-A503-4C0E78F2D761}"/>
                  </a:ext>
                </a:extLst>
              </p:cNvPr>
              <p:cNvSpPr/>
              <p:nvPr/>
            </p:nvSpPr>
            <p:spPr>
              <a:xfrm>
                <a:off x="3380060" y="3272308"/>
                <a:ext cx="120869" cy="120869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91" name="Schemat blokowy: łącznik 190">
                <a:extLst>
                  <a:ext uri="{FF2B5EF4-FFF2-40B4-BE49-F238E27FC236}">
                    <a16:creationId xmlns:a16="http://schemas.microsoft.com/office/drawing/2014/main" xmlns="" id="{0DF88EFC-E4E3-54E2-8F01-13FC2EB2FC4D}"/>
                  </a:ext>
                </a:extLst>
              </p:cNvPr>
              <p:cNvSpPr/>
              <p:nvPr/>
            </p:nvSpPr>
            <p:spPr>
              <a:xfrm>
                <a:off x="3909848" y="3365529"/>
                <a:ext cx="120869" cy="120869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92" name="Wybuch: 14 punktów 191">
                <a:extLst>
                  <a:ext uri="{FF2B5EF4-FFF2-40B4-BE49-F238E27FC236}">
                    <a16:creationId xmlns:a16="http://schemas.microsoft.com/office/drawing/2014/main" xmlns="" id="{D752777C-5D42-D4B0-B514-FA1EDF35ED7F}"/>
                  </a:ext>
                </a:extLst>
              </p:cNvPr>
              <p:cNvSpPr/>
              <p:nvPr/>
            </p:nvSpPr>
            <p:spPr>
              <a:xfrm>
                <a:off x="2967486" y="3419531"/>
                <a:ext cx="273312" cy="206538"/>
              </a:xfrm>
              <a:prstGeom prst="irregularSeal2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93" name="Wybuch: 14 punktów 192">
                <a:extLst>
                  <a:ext uri="{FF2B5EF4-FFF2-40B4-BE49-F238E27FC236}">
                    <a16:creationId xmlns:a16="http://schemas.microsoft.com/office/drawing/2014/main" xmlns="" id="{2C52F057-B9E1-A820-E494-5036850C4FE0}"/>
                  </a:ext>
                </a:extLst>
              </p:cNvPr>
              <p:cNvSpPr/>
              <p:nvPr/>
            </p:nvSpPr>
            <p:spPr>
              <a:xfrm>
                <a:off x="3336496" y="2605072"/>
                <a:ext cx="273312" cy="206538"/>
              </a:xfrm>
              <a:prstGeom prst="irregularSeal2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94" name="Gwiazda: 4 punkty 193">
                <a:extLst>
                  <a:ext uri="{FF2B5EF4-FFF2-40B4-BE49-F238E27FC236}">
                    <a16:creationId xmlns:a16="http://schemas.microsoft.com/office/drawing/2014/main" xmlns="" id="{FCAF5CFE-08CC-CD59-EB67-7B278C4840F5}"/>
                  </a:ext>
                </a:extLst>
              </p:cNvPr>
              <p:cNvSpPr/>
              <p:nvPr/>
            </p:nvSpPr>
            <p:spPr>
              <a:xfrm>
                <a:off x="3490934" y="3590041"/>
                <a:ext cx="183930" cy="220717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95" name="Gwiazda: 4 punkty 194">
                <a:extLst>
                  <a:ext uri="{FF2B5EF4-FFF2-40B4-BE49-F238E27FC236}">
                    <a16:creationId xmlns:a16="http://schemas.microsoft.com/office/drawing/2014/main" xmlns="" id="{C206E58E-C599-0E49-2D9C-8F3A63786602}"/>
                  </a:ext>
                </a:extLst>
              </p:cNvPr>
              <p:cNvSpPr/>
              <p:nvPr/>
            </p:nvSpPr>
            <p:spPr>
              <a:xfrm>
                <a:off x="2952747" y="2937641"/>
                <a:ext cx="183930" cy="220717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96" name="Wybuch: 8 punktów 195">
                <a:extLst>
                  <a:ext uri="{FF2B5EF4-FFF2-40B4-BE49-F238E27FC236}">
                    <a16:creationId xmlns:a16="http://schemas.microsoft.com/office/drawing/2014/main" xmlns="" id="{3A9C6F30-3E14-C6D4-0B87-9A21A76349A5}"/>
                  </a:ext>
                </a:extLst>
              </p:cNvPr>
              <p:cNvSpPr/>
              <p:nvPr/>
            </p:nvSpPr>
            <p:spPr>
              <a:xfrm>
                <a:off x="3718566" y="2981552"/>
                <a:ext cx="367819" cy="367819"/>
              </a:xfrm>
              <a:prstGeom prst="irregularSeal1">
                <a:avLst/>
              </a:prstGeom>
              <a:grpFill/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97" name="Wybuch: 8 punktów 196">
                <a:extLst>
                  <a:ext uri="{FF2B5EF4-FFF2-40B4-BE49-F238E27FC236}">
                    <a16:creationId xmlns:a16="http://schemas.microsoft.com/office/drawing/2014/main" xmlns="" id="{2BB1C70B-8B86-90E4-7A12-AFA31F52416A}"/>
                  </a:ext>
                </a:extLst>
              </p:cNvPr>
              <p:cNvSpPr/>
              <p:nvPr/>
            </p:nvSpPr>
            <p:spPr>
              <a:xfrm>
                <a:off x="3751108" y="3643669"/>
                <a:ext cx="367819" cy="367819"/>
              </a:xfrm>
              <a:prstGeom prst="irregularSeal1">
                <a:avLst/>
              </a:prstGeom>
              <a:grpFill/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8" name="Grupa 197">
              <a:extLst>
                <a:ext uri="{FF2B5EF4-FFF2-40B4-BE49-F238E27FC236}">
                  <a16:creationId xmlns:a16="http://schemas.microsoft.com/office/drawing/2014/main" xmlns="" id="{9C6A2483-5A0D-E725-0C9A-D3D77B588370}"/>
                </a:ext>
              </a:extLst>
            </p:cNvPr>
            <p:cNvGrpSpPr/>
            <p:nvPr/>
          </p:nvGrpSpPr>
          <p:grpSpPr>
            <a:xfrm>
              <a:off x="1491790" y="156091"/>
              <a:ext cx="1283403" cy="1557082"/>
              <a:chOff x="2952747" y="2605072"/>
              <a:chExt cx="1166180" cy="1406416"/>
            </a:xfrm>
          </p:grpSpPr>
          <p:sp>
            <p:nvSpPr>
              <p:cNvPr id="199" name="Wybuch: 8 punktów 198">
                <a:extLst>
                  <a:ext uri="{FF2B5EF4-FFF2-40B4-BE49-F238E27FC236}">
                    <a16:creationId xmlns:a16="http://schemas.microsoft.com/office/drawing/2014/main" xmlns="" id="{59DE1760-3D9B-D9BB-F7C5-798441AD7B17}"/>
                  </a:ext>
                </a:extLst>
              </p:cNvPr>
              <p:cNvSpPr/>
              <p:nvPr/>
            </p:nvSpPr>
            <p:spPr>
              <a:xfrm>
                <a:off x="3205655" y="2837793"/>
                <a:ext cx="367819" cy="367819"/>
              </a:xfrm>
              <a:prstGeom prst="irregularSeal1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0" name="Wybuch: 14 punktów 199">
                <a:extLst>
                  <a:ext uri="{FF2B5EF4-FFF2-40B4-BE49-F238E27FC236}">
                    <a16:creationId xmlns:a16="http://schemas.microsoft.com/office/drawing/2014/main" xmlns="" id="{D16D2722-4F88-6AF4-9774-92C8218EF80C}"/>
                  </a:ext>
                </a:extLst>
              </p:cNvPr>
              <p:cNvSpPr/>
              <p:nvPr/>
            </p:nvSpPr>
            <p:spPr>
              <a:xfrm>
                <a:off x="3573475" y="3289738"/>
                <a:ext cx="273312" cy="206538"/>
              </a:xfrm>
              <a:prstGeom prst="irregularSeal2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1" name="Gwiazda: 4 punkty 200">
                <a:extLst>
                  <a:ext uri="{FF2B5EF4-FFF2-40B4-BE49-F238E27FC236}">
                    <a16:creationId xmlns:a16="http://schemas.microsoft.com/office/drawing/2014/main" xmlns="" id="{2DD42C3E-70EC-2633-0959-0C61388F4314}"/>
                  </a:ext>
                </a:extLst>
              </p:cNvPr>
              <p:cNvSpPr/>
              <p:nvPr/>
            </p:nvSpPr>
            <p:spPr>
              <a:xfrm>
                <a:off x="3846787" y="2716924"/>
                <a:ext cx="183930" cy="220717"/>
              </a:xfrm>
              <a:prstGeom prst="star4">
                <a:avLst/>
              </a:prstGeom>
              <a:solidFill>
                <a:schemeClr val="tx2">
                  <a:lumMod val="65000"/>
                </a:schemeClr>
              </a:solidFill>
              <a:ln>
                <a:solidFill>
                  <a:schemeClr val="tx2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2" name="Schemat blokowy: łącznik 201">
                <a:extLst>
                  <a:ext uri="{FF2B5EF4-FFF2-40B4-BE49-F238E27FC236}">
                    <a16:creationId xmlns:a16="http://schemas.microsoft.com/office/drawing/2014/main" xmlns="" id="{488E0ABA-1FEF-010B-6E52-25DF76149427}"/>
                  </a:ext>
                </a:extLst>
              </p:cNvPr>
              <p:cNvSpPr/>
              <p:nvPr/>
            </p:nvSpPr>
            <p:spPr>
              <a:xfrm>
                <a:off x="3205655" y="3626069"/>
                <a:ext cx="120869" cy="120869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3" name="Schemat blokowy: łącznik 202">
                <a:extLst>
                  <a:ext uri="{FF2B5EF4-FFF2-40B4-BE49-F238E27FC236}">
                    <a16:creationId xmlns:a16="http://schemas.microsoft.com/office/drawing/2014/main" xmlns="" id="{A9B0A910-443A-8BEF-B88E-75478CFE3CAF}"/>
                  </a:ext>
                </a:extLst>
              </p:cNvPr>
              <p:cNvSpPr/>
              <p:nvPr/>
            </p:nvSpPr>
            <p:spPr>
              <a:xfrm>
                <a:off x="3380060" y="3272308"/>
                <a:ext cx="120869" cy="120869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4" name="Schemat blokowy: łącznik 203">
                <a:extLst>
                  <a:ext uri="{FF2B5EF4-FFF2-40B4-BE49-F238E27FC236}">
                    <a16:creationId xmlns:a16="http://schemas.microsoft.com/office/drawing/2014/main" xmlns="" id="{00C7AB4F-EEA4-3B77-F9D0-67029CBCCD6F}"/>
                  </a:ext>
                </a:extLst>
              </p:cNvPr>
              <p:cNvSpPr/>
              <p:nvPr/>
            </p:nvSpPr>
            <p:spPr>
              <a:xfrm>
                <a:off x="3909848" y="3365529"/>
                <a:ext cx="120869" cy="120869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5" name="Wybuch: 14 punktów 204">
                <a:extLst>
                  <a:ext uri="{FF2B5EF4-FFF2-40B4-BE49-F238E27FC236}">
                    <a16:creationId xmlns:a16="http://schemas.microsoft.com/office/drawing/2014/main" xmlns="" id="{924ABD92-0260-B511-E3C6-9D4477784BA7}"/>
                  </a:ext>
                </a:extLst>
              </p:cNvPr>
              <p:cNvSpPr/>
              <p:nvPr/>
            </p:nvSpPr>
            <p:spPr>
              <a:xfrm>
                <a:off x="2967486" y="3419531"/>
                <a:ext cx="273312" cy="206538"/>
              </a:xfrm>
              <a:prstGeom prst="irregularSeal2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6" name="Wybuch: 14 punktów 205">
                <a:extLst>
                  <a:ext uri="{FF2B5EF4-FFF2-40B4-BE49-F238E27FC236}">
                    <a16:creationId xmlns:a16="http://schemas.microsoft.com/office/drawing/2014/main" xmlns="" id="{7586BEC5-4CB5-2A78-6F55-99F9E5BD76F9}"/>
                  </a:ext>
                </a:extLst>
              </p:cNvPr>
              <p:cNvSpPr/>
              <p:nvPr/>
            </p:nvSpPr>
            <p:spPr>
              <a:xfrm>
                <a:off x="3336496" y="2605072"/>
                <a:ext cx="273312" cy="206538"/>
              </a:xfrm>
              <a:prstGeom prst="irregularSeal2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7" name="Gwiazda: 4 punkty 206">
                <a:extLst>
                  <a:ext uri="{FF2B5EF4-FFF2-40B4-BE49-F238E27FC236}">
                    <a16:creationId xmlns:a16="http://schemas.microsoft.com/office/drawing/2014/main" xmlns="" id="{EA65B172-6C05-AE27-C496-53F2EBC7A8E4}"/>
                  </a:ext>
                </a:extLst>
              </p:cNvPr>
              <p:cNvSpPr/>
              <p:nvPr/>
            </p:nvSpPr>
            <p:spPr>
              <a:xfrm>
                <a:off x="3490934" y="3590041"/>
                <a:ext cx="183930" cy="220717"/>
              </a:xfrm>
              <a:prstGeom prst="star4">
                <a:avLst/>
              </a:prstGeom>
              <a:solidFill>
                <a:schemeClr val="tx2">
                  <a:lumMod val="65000"/>
                </a:schemeClr>
              </a:solidFill>
              <a:ln>
                <a:solidFill>
                  <a:schemeClr val="tx2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8" name="Gwiazda: 4 punkty 207">
                <a:extLst>
                  <a:ext uri="{FF2B5EF4-FFF2-40B4-BE49-F238E27FC236}">
                    <a16:creationId xmlns:a16="http://schemas.microsoft.com/office/drawing/2014/main" xmlns="" id="{F9EFEAFE-3D08-6072-E819-B4A680D4279A}"/>
                  </a:ext>
                </a:extLst>
              </p:cNvPr>
              <p:cNvSpPr/>
              <p:nvPr/>
            </p:nvSpPr>
            <p:spPr>
              <a:xfrm>
                <a:off x="2952747" y="2937641"/>
                <a:ext cx="183930" cy="220717"/>
              </a:xfrm>
              <a:prstGeom prst="star4">
                <a:avLst/>
              </a:prstGeom>
              <a:solidFill>
                <a:schemeClr val="tx2">
                  <a:lumMod val="65000"/>
                </a:schemeClr>
              </a:solidFill>
              <a:ln>
                <a:solidFill>
                  <a:schemeClr val="tx2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9" name="Wybuch: 8 punktów 208">
                <a:extLst>
                  <a:ext uri="{FF2B5EF4-FFF2-40B4-BE49-F238E27FC236}">
                    <a16:creationId xmlns:a16="http://schemas.microsoft.com/office/drawing/2014/main" xmlns="" id="{C9D5AA0A-468F-A2FA-771B-DE7FCCEEFCBD}"/>
                  </a:ext>
                </a:extLst>
              </p:cNvPr>
              <p:cNvSpPr/>
              <p:nvPr/>
            </p:nvSpPr>
            <p:spPr>
              <a:xfrm>
                <a:off x="3718566" y="2981552"/>
                <a:ext cx="367819" cy="367819"/>
              </a:xfrm>
              <a:prstGeom prst="irregularSeal1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10" name="Wybuch: 8 punktów 209">
                <a:extLst>
                  <a:ext uri="{FF2B5EF4-FFF2-40B4-BE49-F238E27FC236}">
                    <a16:creationId xmlns:a16="http://schemas.microsoft.com/office/drawing/2014/main" xmlns="" id="{96C0A7A6-4C1A-008D-F0F5-1BBB139C60AD}"/>
                  </a:ext>
                </a:extLst>
              </p:cNvPr>
              <p:cNvSpPr/>
              <p:nvPr/>
            </p:nvSpPr>
            <p:spPr>
              <a:xfrm>
                <a:off x="3751108" y="3643669"/>
                <a:ext cx="367819" cy="367819"/>
              </a:xfrm>
              <a:prstGeom prst="irregularSeal1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1" name="Grupa 210">
              <a:extLst>
                <a:ext uri="{FF2B5EF4-FFF2-40B4-BE49-F238E27FC236}">
                  <a16:creationId xmlns:a16="http://schemas.microsoft.com/office/drawing/2014/main" xmlns="" id="{42313F25-2E0F-ADCF-05A0-D3D9B1E9BF8B}"/>
                </a:ext>
              </a:extLst>
            </p:cNvPr>
            <p:cNvGrpSpPr/>
            <p:nvPr/>
          </p:nvGrpSpPr>
          <p:grpSpPr>
            <a:xfrm>
              <a:off x="4353539" y="527985"/>
              <a:ext cx="520627" cy="735580"/>
              <a:chOff x="2952747" y="2605072"/>
              <a:chExt cx="1166180" cy="1406416"/>
            </a:xfrm>
            <a:solidFill>
              <a:schemeClr val="tx1">
                <a:lumMod val="50000"/>
                <a:lumOff val="50000"/>
                <a:alpha val="59000"/>
              </a:schemeClr>
            </a:solidFill>
          </p:grpSpPr>
          <p:sp>
            <p:nvSpPr>
              <p:cNvPr id="212" name="Wybuch: 8 punktów 211">
                <a:extLst>
                  <a:ext uri="{FF2B5EF4-FFF2-40B4-BE49-F238E27FC236}">
                    <a16:creationId xmlns:a16="http://schemas.microsoft.com/office/drawing/2014/main" xmlns="" id="{0BA28531-1D26-8796-EDE1-01F85DCCBADE}"/>
                  </a:ext>
                </a:extLst>
              </p:cNvPr>
              <p:cNvSpPr/>
              <p:nvPr/>
            </p:nvSpPr>
            <p:spPr>
              <a:xfrm>
                <a:off x="3205655" y="2837793"/>
                <a:ext cx="367819" cy="367819"/>
              </a:xfrm>
              <a:prstGeom prst="irregularSeal1">
                <a:avLst/>
              </a:prstGeom>
              <a:grpFill/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13" name="Wybuch: 14 punktów 212">
                <a:extLst>
                  <a:ext uri="{FF2B5EF4-FFF2-40B4-BE49-F238E27FC236}">
                    <a16:creationId xmlns:a16="http://schemas.microsoft.com/office/drawing/2014/main" xmlns="" id="{67EC613D-D21D-A086-5017-99A8FA37C30A}"/>
                  </a:ext>
                </a:extLst>
              </p:cNvPr>
              <p:cNvSpPr/>
              <p:nvPr/>
            </p:nvSpPr>
            <p:spPr>
              <a:xfrm>
                <a:off x="3573475" y="3289738"/>
                <a:ext cx="273312" cy="206538"/>
              </a:xfrm>
              <a:prstGeom prst="irregularSeal2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14" name="Gwiazda: 4 punkty 213">
                <a:extLst>
                  <a:ext uri="{FF2B5EF4-FFF2-40B4-BE49-F238E27FC236}">
                    <a16:creationId xmlns:a16="http://schemas.microsoft.com/office/drawing/2014/main" xmlns="" id="{6FC2A928-E634-A321-E3F9-334A9B56413B}"/>
                  </a:ext>
                </a:extLst>
              </p:cNvPr>
              <p:cNvSpPr/>
              <p:nvPr/>
            </p:nvSpPr>
            <p:spPr>
              <a:xfrm>
                <a:off x="3846787" y="2716924"/>
                <a:ext cx="183930" cy="220717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15" name="Schemat blokowy: łącznik 214">
                <a:extLst>
                  <a:ext uri="{FF2B5EF4-FFF2-40B4-BE49-F238E27FC236}">
                    <a16:creationId xmlns:a16="http://schemas.microsoft.com/office/drawing/2014/main" xmlns="" id="{FA47A59C-6515-7F18-1687-53C22E56BC7E}"/>
                  </a:ext>
                </a:extLst>
              </p:cNvPr>
              <p:cNvSpPr/>
              <p:nvPr/>
            </p:nvSpPr>
            <p:spPr>
              <a:xfrm>
                <a:off x="3205655" y="3626069"/>
                <a:ext cx="120869" cy="120869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16" name="Schemat blokowy: łącznik 215">
                <a:extLst>
                  <a:ext uri="{FF2B5EF4-FFF2-40B4-BE49-F238E27FC236}">
                    <a16:creationId xmlns:a16="http://schemas.microsoft.com/office/drawing/2014/main" xmlns="" id="{A7C69A6B-07F6-F0CA-636D-855B2040A72C}"/>
                  </a:ext>
                </a:extLst>
              </p:cNvPr>
              <p:cNvSpPr/>
              <p:nvPr/>
            </p:nvSpPr>
            <p:spPr>
              <a:xfrm>
                <a:off x="3380060" y="3272308"/>
                <a:ext cx="120869" cy="120869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17" name="Schemat blokowy: łącznik 216">
                <a:extLst>
                  <a:ext uri="{FF2B5EF4-FFF2-40B4-BE49-F238E27FC236}">
                    <a16:creationId xmlns:a16="http://schemas.microsoft.com/office/drawing/2014/main" xmlns="" id="{BD224F31-609F-B166-2DCD-1165864C1A1C}"/>
                  </a:ext>
                </a:extLst>
              </p:cNvPr>
              <p:cNvSpPr/>
              <p:nvPr/>
            </p:nvSpPr>
            <p:spPr>
              <a:xfrm>
                <a:off x="3909848" y="3365529"/>
                <a:ext cx="120869" cy="120869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18" name="Wybuch: 14 punktów 217">
                <a:extLst>
                  <a:ext uri="{FF2B5EF4-FFF2-40B4-BE49-F238E27FC236}">
                    <a16:creationId xmlns:a16="http://schemas.microsoft.com/office/drawing/2014/main" xmlns="" id="{518ADBB6-1615-545F-F9C5-7777E6A672A6}"/>
                  </a:ext>
                </a:extLst>
              </p:cNvPr>
              <p:cNvSpPr/>
              <p:nvPr/>
            </p:nvSpPr>
            <p:spPr>
              <a:xfrm>
                <a:off x="2967486" y="3419531"/>
                <a:ext cx="273312" cy="206538"/>
              </a:xfrm>
              <a:prstGeom prst="irregularSeal2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19" name="Wybuch: 14 punktów 218">
                <a:extLst>
                  <a:ext uri="{FF2B5EF4-FFF2-40B4-BE49-F238E27FC236}">
                    <a16:creationId xmlns:a16="http://schemas.microsoft.com/office/drawing/2014/main" xmlns="" id="{8C9C27B2-0B37-B6CE-713B-F1556322A204}"/>
                  </a:ext>
                </a:extLst>
              </p:cNvPr>
              <p:cNvSpPr/>
              <p:nvPr/>
            </p:nvSpPr>
            <p:spPr>
              <a:xfrm>
                <a:off x="3336496" y="2605072"/>
                <a:ext cx="273312" cy="206538"/>
              </a:xfrm>
              <a:prstGeom prst="irregularSeal2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20" name="Gwiazda: 4 punkty 219">
                <a:extLst>
                  <a:ext uri="{FF2B5EF4-FFF2-40B4-BE49-F238E27FC236}">
                    <a16:creationId xmlns:a16="http://schemas.microsoft.com/office/drawing/2014/main" xmlns="" id="{60977A20-E40D-0409-D467-850A7A765F05}"/>
                  </a:ext>
                </a:extLst>
              </p:cNvPr>
              <p:cNvSpPr/>
              <p:nvPr/>
            </p:nvSpPr>
            <p:spPr>
              <a:xfrm>
                <a:off x="3490934" y="3590041"/>
                <a:ext cx="183930" cy="220717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21" name="Gwiazda: 4 punkty 220">
                <a:extLst>
                  <a:ext uri="{FF2B5EF4-FFF2-40B4-BE49-F238E27FC236}">
                    <a16:creationId xmlns:a16="http://schemas.microsoft.com/office/drawing/2014/main" xmlns="" id="{47EEAFB3-F4E5-972A-199F-BF3DADF8FC22}"/>
                  </a:ext>
                </a:extLst>
              </p:cNvPr>
              <p:cNvSpPr/>
              <p:nvPr/>
            </p:nvSpPr>
            <p:spPr>
              <a:xfrm>
                <a:off x="2952747" y="2937641"/>
                <a:ext cx="183930" cy="220717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22" name="Wybuch: 8 punktów 221">
                <a:extLst>
                  <a:ext uri="{FF2B5EF4-FFF2-40B4-BE49-F238E27FC236}">
                    <a16:creationId xmlns:a16="http://schemas.microsoft.com/office/drawing/2014/main" xmlns="" id="{A7116089-D434-1E8A-0E2C-824CF3331475}"/>
                  </a:ext>
                </a:extLst>
              </p:cNvPr>
              <p:cNvSpPr/>
              <p:nvPr/>
            </p:nvSpPr>
            <p:spPr>
              <a:xfrm>
                <a:off x="3718566" y="2981552"/>
                <a:ext cx="367819" cy="367819"/>
              </a:xfrm>
              <a:prstGeom prst="irregularSeal1">
                <a:avLst/>
              </a:prstGeom>
              <a:grpFill/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23" name="Wybuch: 8 punktów 222">
                <a:extLst>
                  <a:ext uri="{FF2B5EF4-FFF2-40B4-BE49-F238E27FC236}">
                    <a16:creationId xmlns:a16="http://schemas.microsoft.com/office/drawing/2014/main" xmlns="" id="{C3CEA283-D213-C07E-F3DC-A6AE19280398}"/>
                  </a:ext>
                </a:extLst>
              </p:cNvPr>
              <p:cNvSpPr/>
              <p:nvPr/>
            </p:nvSpPr>
            <p:spPr>
              <a:xfrm>
                <a:off x="3751108" y="3643669"/>
                <a:ext cx="367819" cy="367819"/>
              </a:xfrm>
              <a:prstGeom prst="irregularSeal1">
                <a:avLst/>
              </a:prstGeom>
              <a:grpFill/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4" name="Grupa 223">
              <a:extLst>
                <a:ext uri="{FF2B5EF4-FFF2-40B4-BE49-F238E27FC236}">
                  <a16:creationId xmlns:a16="http://schemas.microsoft.com/office/drawing/2014/main" xmlns="" id="{A167B61C-5FDE-19DA-6264-9B76E3422BCC}"/>
                </a:ext>
              </a:extLst>
            </p:cNvPr>
            <p:cNvGrpSpPr/>
            <p:nvPr/>
          </p:nvGrpSpPr>
          <p:grpSpPr>
            <a:xfrm>
              <a:off x="2656163" y="1638752"/>
              <a:ext cx="520627" cy="735580"/>
              <a:chOff x="2952747" y="2605072"/>
              <a:chExt cx="1166180" cy="1406416"/>
            </a:xfrm>
            <a:solidFill>
              <a:schemeClr val="tx1">
                <a:lumMod val="50000"/>
                <a:lumOff val="50000"/>
                <a:alpha val="59000"/>
              </a:schemeClr>
            </a:solidFill>
          </p:grpSpPr>
          <p:sp>
            <p:nvSpPr>
              <p:cNvPr id="225" name="Wybuch: 8 punktów 224">
                <a:extLst>
                  <a:ext uri="{FF2B5EF4-FFF2-40B4-BE49-F238E27FC236}">
                    <a16:creationId xmlns:a16="http://schemas.microsoft.com/office/drawing/2014/main" xmlns="" id="{910E6A40-FF7B-B29C-D7A8-5872E13FC294}"/>
                  </a:ext>
                </a:extLst>
              </p:cNvPr>
              <p:cNvSpPr/>
              <p:nvPr/>
            </p:nvSpPr>
            <p:spPr>
              <a:xfrm>
                <a:off x="3205655" y="2837793"/>
                <a:ext cx="367819" cy="367819"/>
              </a:xfrm>
              <a:prstGeom prst="irregularSeal1">
                <a:avLst/>
              </a:prstGeom>
              <a:grpFill/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26" name="Wybuch: 14 punktów 225">
                <a:extLst>
                  <a:ext uri="{FF2B5EF4-FFF2-40B4-BE49-F238E27FC236}">
                    <a16:creationId xmlns:a16="http://schemas.microsoft.com/office/drawing/2014/main" xmlns="" id="{1C046207-A73E-D094-441F-460F773773B2}"/>
                  </a:ext>
                </a:extLst>
              </p:cNvPr>
              <p:cNvSpPr/>
              <p:nvPr/>
            </p:nvSpPr>
            <p:spPr>
              <a:xfrm>
                <a:off x="3573475" y="3289738"/>
                <a:ext cx="273312" cy="206538"/>
              </a:xfrm>
              <a:prstGeom prst="irregularSeal2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27" name="Gwiazda: 4 punkty 226">
                <a:extLst>
                  <a:ext uri="{FF2B5EF4-FFF2-40B4-BE49-F238E27FC236}">
                    <a16:creationId xmlns:a16="http://schemas.microsoft.com/office/drawing/2014/main" xmlns="" id="{11DB6088-D0F3-1AEA-A8D3-44457522DBC9}"/>
                  </a:ext>
                </a:extLst>
              </p:cNvPr>
              <p:cNvSpPr/>
              <p:nvPr/>
            </p:nvSpPr>
            <p:spPr>
              <a:xfrm>
                <a:off x="3846787" y="2716924"/>
                <a:ext cx="183930" cy="220717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28" name="Schemat blokowy: łącznik 227">
                <a:extLst>
                  <a:ext uri="{FF2B5EF4-FFF2-40B4-BE49-F238E27FC236}">
                    <a16:creationId xmlns:a16="http://schemas.microsoft.com/office/drawing/2014/main" xmlns="" id="{77B06B7C-9389-C963-9705-F5DB0D376CD7}"/>
                  </a:ext>
                </a:extLst>
              </p:cNvPr>
              <p:cNvSpPr/>
              <p:nvPr/>
            </p:nvSpPr>
            <p:spPr>
              <a:xfrm>
                <a:off x="3205655" y="3626069"/>
                <a:ext cx="120869" cy="120869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29" name="Schemat blokowy: łącznik 228">
                <a:extLst>
                  <a:ext uri="{FF2B5EF4-FFF2-40B4-BE49-F238E27FC236}">
                    <a16:creationId xmlns:a16="http://schemas.microsoft.com/office/drawing/2014/main" xmlns="" id="{2D928895-D71D-93C2-5B32-67C377EF3834}"/>
                  </a:ext>
                </a:extLst>
              </p:cNvPr>
              <p:cNvSpPr/>
              <p:nvPr/>
            </p:nvSpPr>
            <p:spPr>
              <a:xfrm>
                <a:off x="3380060" y="3272308"/>
                <a:ext cx="120869" cy="120869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30" name="Schemat blokowy: łącznik 229">
                <a:extLst>
                  <a:ext uri="{FF2B5EF4-FFF2-40B4-BE49-F238E27FC236}">
                    <a16:creationId xmlns:a16="http://schemas.microsoft.com/office/drawing/2014/main" xmlns="" id="{AFF027B3-14D6-5DFA-4C33-6089399746A3}"/>
                  </a:ext>
                </a:extLst>
              </p:cNvPr>
              <p:cNvSpPr/>
              <p:nvPr/>
            </p:nvSpPr>
            <p:spPr>
              <a:xfrm>
                <a:off x="3909848" y="3365529"/>
                <a:ext cx="120869" cy="120869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31" name="Wybuch: 14 punktów 230">
                <a:extLst>
                  <a:ext uri="{FF2B5EF4-FFF2-40B4-BE49-F238E27FC236}">
                    <a16:creationId xmlns:a16="http://schemas.microsoft.com/office/drawing/2014/main" xmlns="" id="{6F9FC212-01A6-0BAD-89FF-E1F5604B2CB5}"/>
                  </a:ext>
                </a:extLst>
              </p:cNvPr>
              <p:cNvSpPr/>
              <p:nvPr/>
            </p:nvSpPr>
            <p:spPr>
              <a:xfrm>
                <a:off x="2967486" y="3419531"/>
                <a:ext cx="273312" cy="206538"/>
              </a:xfrm>
              <a:prstGeom prst="irregularSeal2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32" name="Wybuch: 14 punktów 231">
                <a:extLst>
                  <a:ext uri="{FF2B5EF4-FFF2-40B4-BE49-F238E27FC236}">
                    <a16:creationId xmlns:a16="http://schemas.microsoft.com/office/drawing/2014/main" xmlns="" id="{105A07A7-91E1-00A1-32EC-912433DFACFC}"/>
                  </a:ext>
                </a:extLst>
              </p:cNvPr>
              <p:cNvSpPr/>
              <p:nvPr/>
            </p:nvSpPr>
            <p:spPr>
              <a:xfrm>
                <a:off x="3336496" y="2605072"/>
                <a:ext cx="273312" cy="206538"/>
              </a:xfrm>
              <a:prstGeom prst="irregularSeal2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33" name="Gwiazda: 4 punkty 232">
                <a:extLst>
                  <a:ext uri="{FF2B5EF4-FFF2-40B4-BE49-F238E27FC236}">
                    <a16:creationId xmlns:a16="http://schemas.microsoft.com/office/drawing/2014/main" xmlns="" id="{226D558C-2FD2-C2C2-1A7A-B4243C885BD3}"/>
                  </a:ext>
                </a:extLst>
              </p:cNvPr>
              <p:cNvSpPr/>
              <p:nvPr/>
            </p:nvSpPr>
            <p:spPr>
              <a:xfrm>
                <a:off x="3490934" y="3590041"/>
                <a:ext cx="183930" cy="220717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34" name="Gwiazda: 4 punkty 233">
                <a:extLst>
                  <a:ext uri="{FF2B5EF4-FFF2-40B4-BE49-F238E27FC236}">
                    <a16:creationId xmlns:a16="http://schemas.microsoft.com/office/drawing/2014/main" xmlns="" id="{F645796B-8DB7-E353-AAA9-66C2D396709E}"/>
                  </a:ext>
                </a:extLst>
              </p:cNvPr>
              <p:cNvSpPr/>
              <p:nvPr/>
            </p:nvSpPr>
            <p:spPr>
              <a:xfrm>
                <a:off x="2952747" y="2937641"/>
                <a:ext cx="183930" cy="220717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35" name="Wybuch: 8 punktów 234">
                <a:extLst>
                  <a:ext uri="{FF2B5EF4-FFF2-40B4-BE49-F238E27FC236}">
                    <a16:creationId xmlns:a16="http://schemas.microsoft.com/office/drawing/2014/main" xmlns="" id="{EBF16D78-F8C7-7207-A261-09AE550F234B}"/>
                  </a:ext>
                </a:extLst>
              </p:cNvPr>
              <p:cNvSpPr/>
              <p:nvPr/>
            </p:nvSpPr>
            <p:spPr>
              <a:xfrm>
                <a:off x="3718566" y="2981552"/>
                <a:ext cx="367819" cy="367819"/>
              </a:xfrm>
              <a:prstGeom prst="irregularSeal1">
                <a:avLst/>
              </a:prstGeom>
              <a:grpFill/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36" name="Wybuch: 8 punktów 235">
                <a:extLst>
                  <a:ext uri="{FF2B5EF4-FFF2-40B4-BE49-F238E27FC236}">
                    <a16:creationId xmlns:a16="http://schemas.microsoft.com/office/drawing/2014/main" xmlns="" id="{85D760E3-C39E-B878-7748-54130B5AAA91}"/>
                  </a:ext>
                </a:extLst>
              </p:cNvPr>
              <p:cNvSpPr/>
              <p:nvPr/>
            </p:nvSpPr>
            <p:spPr>
              <a:xfrm>
                <a:off x="3751108" y="3643669"/>
                <a:ext cx="367819" cy="367819"/>
              </a:xfrm>
              <a:prstGeom prst="irregularSeal1">
                <a:avLst/>
              </a:prstGeom>
              <a:grpFill/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237" name="Schemat blokowy: łącznik 236">
              <a:extLst>
                <a:ext uri="{FF2B5EF4-FFF2-40B4-BE49-F238E27FC236}">
                  <a16:creationId xmlns:a16="http://schemas.microsoft.com/office/drawing/2014/main" xmlns="" id="{41EFCA04-9889-B08A-FE69-47A9374F729F}"/>
                </a:ext>
              </a:extLst>
            </p:cNvPr>
            <p:cNvSpPr/>
            <p:nvPr/>
          </p:nvSpPr>
          <p:spPr>
            <a:xfrm>
              <a:off x="6518014" y="2519916"/>
              <a:ext cx="704193" cy="667897"/>
            </a:xfrm>
            <a:prstGeom prst="flowChartConnector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300" b="1" dirty="0">
                  <a:solidFill>
                    <a:schemeClr val="tx1"/>
                  </a:solidFill>
                </a:rPr>
                <a:t>CO</a:t>
              </a:r>
              <a:r>
                <a:rPr lang="pl-PL" sz="1300" b="1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38" name="Schemat blokowy: łącznik 237">
              <a:extLst>
                <a:ext uri="{FF2B5EF4-FFF2-40B4-BE49-F238E27FC236}">
                  <a16:creationId xmlns:a16="http://schemas.microsoft.com/office/drawing/2014/main" xmlns="" id="{4C225E27-FCF6-E2A3-3F35-78C6490C8472}"/>
                </a:ext>
              </a:extLst>
            </p:cNvPr>
            <p:cNvSpPr/>
            <p:nvPr/>
          </p:nvSpPr>
          <p:spPr>
            <a:xfrm>
              <a:off x="6874334" y="555796"/>
              <a:ext cx="704193" cy="667897"/>
            </a:xfrm>
            <a:prstGeom prst="flowChartConnector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300" b="1" dirty="0">
                  <a:solidFill>
                    <a:schemeClr val="tx1"/>
                  </a:solidFill>
                </a:rPr>
                <a:t>CH</a:t>
              </a:r>
              <a:r>
                <a:rPr lang="pl-PL" sz="1300" b="1" baseline="-25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39" name="Schemat blokowy: łącznik 238">
              <a:extLst>
                <a:ext uri="{FF2B5EF4-FFF2-40B4-BE49-F238E27FC236}">
                  <a16:creationId xmlns:a16="http://schemas.microsoft.com/office/drawing/2014/main" xmlns="" id="{66CA63A2-B720-E090-CE1F-C14097929715}"/>
                </a:ext>
              </a:extLst>
            </p:cNvPr>
            <p:cNvSpPr/>
            <p:nvPr/>
          </p:nvSpPr>
          <p:spPr>
            <a:xfrm>
              <a:off x="7784804" y="275700"/>
              <a:ext cx="704193" cy="667897"/>
            </a:xfrm>
            <a:prstGeom prst="flowChartConnector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300" b="1" dirty="0">
                  <a:solidFill>
                    <a:schemeClr val="tx1"/>
                  </a:solidFill>
                </a:rPr>
                <a:t>CO</a:t>
              </a:r>
              <a:r>
                <a:rPr lang="pl-PL" sz="1300" b="1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40" name="Google Shape;106;g30dfcca0844_0_8">
              <a:extLst>
                <a:ext uri="{FF2B5EF4-FFF2-40B4-BE49-F238E27FC236}">
                  <a16:creationId xmlns:a16="http://schemas.microsoft.com/office/drawing/2014/main" xmlns="" id="{A0D2FFA8-1E62-4091-CAAB-71ABBA2E4166}"/>
                </a:ext>
              </a:extLst>
            </p:cNvPr>
            <p:cNvSpPr txBox="1">
              <a:spLocks/>
            </p:cNvSpPr>
            <p:nvPr/>
          </p:nvSpPr>
          <p:spPr>
            <a:xfrm>
              <a:off x="1721134" y="4134053"/>
              <a:ext cx="3779387" cy="5133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90722"/>
                </a:lnSpc>
                <a:spcBef>
                  <a:spcPts val="750"/>
                </a:spcBef>
                <a:spcAft>
                  <a:spcPts val="0"/>
                </a:spcAft>
                <a:buClr>
                  <a:schemeClr val="accent1"/>
                </a:buClr>
                <a:buSzPts val="1800"/>
                <a:buFont typeface="Open Sans"/>
                <a:buChar char="•"/>
                <a:defRPr sz="1225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  <a:lvl2pPr marL="914400" marR="0" lvl="1" indent="-342900" algn="l" rtl="0">
                <a:lnSpc>
                  <a:spcPct val="90722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Open Sans"/>
                <a:buChar char="•"/>
                <a:defRPr sz="1225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2pPr>
              <a:lvl3pPr marL="1371600" marR="0" lvl="2" indent="-342900" algn="l" rtl="0">
                <a:lnSpc>
                  <a:spcPct val="90722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Open Sans"/>
                <a:buChar char="•"/>
                <a:defRPr sz="1225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3pPr>
              <a:lvl4pPr marL="1828800" marR="0" lvl="3" indent="-342900" algn="l" rtl="0">
                <a:lnSpc>
                  <a:spcPct val="90722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225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4pPr>
              <a:lvl5pPr marL="2286000" marR="0" lvl="4" indent="-342900" algn="l" rtl="0">
                <a:lnSpc>
                  <a:spcPct val="90722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225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 algn="ctr">
                <a:lnSpc>
                  <a:spcPct val="125615"/>
                </a:lnSpc>
                <a:spcBef>
                  <a:spcPts val="0"/>
                </a:spcBef>
                <a:spcAft>
                  <a:spcPts val="600"/>
                </a:spcAft>
                <a:buSzPts val="1300"/>
                <a:buFont typeface="Open Sans"/>
                <a:buNone/>
              </a:pPr>
              <a:r>
                <a:rPr lang="pl-PL" sz="1600" b="1" dirty="0">
                  <a:solidFill>
                    <a:srgbClr val="003399"/>
                  </a:solidFill>
                </a:rPr>
                <a:t>*wszystkie składniki smogu mają mniejszy lub większy wpływ na klimat naszej planety</a:t>
              </a:r>
            </a:p>
          </p:txBody>
        </p:sp>
      </p:grpSp>
      <p:sp>
        <p:nvSpPr>
          <p:cNvPr id="10" name="Google Shape;103;g30dfcca0844_0_8">
            <a:extLst>
              <a:ext uri="{FF2B5EF4-FFF2-40B4-BE49-F238E27FC236}">
                <a16:creationId xmlns:a16="http://schemas.microsoft.com/office/drawing/2014/main" xmlns="" id="{77C5DA5A-1B28-6C42-3321-CF409CBA2352}"/>
              </a:ext>
            </a:extLst>
          </p:cNvPr>
          <p:cNvSpPr txBox="1">
            <a:spLocks/>
          </p:cNvSpPr>
          <p:nvPr/>
        </p:nvSpPr>
        <p:spPr>
          <a:xfrm>
            <a:off x="1657526" y="1632197"/>
            <a:ext cx="9292269" cy="95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360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904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6055"/>
              </a:lnSpc>
              <a:spcBef>
                <a:spcPts val="0"/>
              </a:spcBef>
              <a:spcAft>
                <a:spcPts val="0"/>
              </a:spcAft>
              <a:buClr>
                <a:srgbClr val="002073"/>
              </a:buClr>
              <a:buSzPts val="1800"/>
              <a:buFont typeface="Open Sans"/>
              <a:buNone/>
              <a:tabLst/>
              <a:defRPr/>
            </a:pPr>
            <a:r>
              <a:rPr kumimoji="0" lang="pl-PL" sz="4400" b="1" i="0" u="none" strike="noStrike" kern="0" cap="none" spc="0" normalizeH="0" baseline="0" noProof="0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SMOG ≠ ZMIANA KLIMATU</a:t>
            </a:r>
          </a:p>
        </p:txBody>
      </p:sp>
      <p:sp>
        <p:nvSpPr>
          <p:cNvPr id="12" name="Google Shape;106;g30dfcca0844_0_8">
            <a:extLst>
              <a:ext uri="{FF2B5EF4-FFF2-40B4-BE49-F238E27FC236}">
                <a16:creationId xmlns:a16="http://schemas.microsoft.com/office/drawing/2014/main" xmlns="" id="{0B6330C7-18B5-0CDC-B55F-1F262DA872AB}"/>
              </a:ext>
            </a:extLst>
          </p:cNvPr>
          <p:cNvSpPr txBox="1">
            <a:spLocks/>
          </p:cNvSpPr>
          <p:nvPr/>
        </p:nvSpPr>
        <p:spPr>
          <a:xfrm>
            <a:off x="1757603" y="2526429"/>
            <a:ext cx="8628993" cy="51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722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•"/>
              <a:defRPr sz="1225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90722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225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90722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225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722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25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722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25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615"/>
              </a:lnSpc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buSzPts val="1300"/>
              <a:buFont typeface="Open Sans"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 w="6350">
                  <a:solidFill>
                    <a:schemeClr val="bg1"/>
                  </a:solidFill>
                </a:ln>
                <a:solidFill>
                  <a:srgbClr val="6BB1E2">
                    <a:lumMod val="75000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ta sama główna przyczyna, czyli spalanie paliw kopalnych i biomasy</a:t>
            </a:r>
          </a:p>
        </p:txBody>
      </p:sp>
      <p:pic>
        <p:nvPicPr>
          <p:cNvPr id="13" name="Grafika 12" descr="Ogień z wypełnieniem pełnym">
            <a:extLst>
              <a:ext uri="{FF2B5EF4-FFF2-40B4-BE49-F238E27FC236}">
                <a16:creationId xmlns:a16="http://schemas.microsoft.com/office/drawing/2014/main" xmlns="" id="{E4DFB60F-F770-9EBF-AE05-70C550293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923228" y="3340645"/>
            <a:ext cx="2496711" cy="2281525"/>
          </a:xfrm>
          <a:prstGeom prst="rect">
            <a:avLst/>
          </a:prstGeom>
        </p:spPr>
      </p:pic>
      <p:pic>
        <p:nvPicPr>
          <p:cNvPr id="14" name="Grafika 13" descr="Ogień z wypełnieniem pełnym">
            <a:extLst>
              <a:ext uri="{FF2B5EF4-FFF2-40B4-BE49-F238E27FC236}">
                <a16:creationId xmlns:a16="http://schemas.microsoft.com/office/drawing/2014/main" xmlns="" id="{2B9BAA15-125B-EA7B-0A11-37D181F533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85835" y="4188425"/>
            <a:ext cx="1358048" cy="1332365"/>
          </a:xfrm>
          <a:prstGeom prst="rect">
            <a:avLst/>
          </a:prstGeom>
        </p:spPr>
      </p:pic>
      <p:pic>
        <p:nvPicPr>
          <p:cNvPr id="15" name="Grafika 14" descr="Sceneria leśna z wypełnieniem pełnym">
            <a:extLst>
              <a:ext uri="{FF2B5EF4-FFF2-40B4-BE49-F238E27FC236}">
                <a16:creationId xmlns:a16="http://schemas.microsoft.com/office/drawing/2014/main" xmlns="" id="{067B6719-7671-2F80-9E35-C2CB15844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09645" y="49526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7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171</Words>
  <Application>Microsoft Office PowerPoint</Application>
  <PresentationFormat>Panoramiczny</PresentationFormat>
  <Paragraphs>43</Paragraphs>
  <Slides>10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Noto Sans Symbols</vt:lpstr>
      <vt:lpstr>Open Sans</vt:lpstr>
      <vt:lpstr>Motyw pakietu Office</vt:lpstr>
      <vt:lpstr>SCENARIUSZ OCHRONA POWIETRZA</vt:lpstr>
      <vt:lpstr>PREZENTACJA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ODNAWIALNE ŹRÓDŁA ENERGII NIE EMITUJĄ SZKODLIWYCH ZANIECZYSZCZEŃ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SCENARIUSZ OCHRONA POWIETRZA</dc:title>
  <dc:creator>Harenda Kamila</dc:creator>
  <cp:lastModifiedBy>Dawid</cp:lastModifiedBy>
  <cp:revision>5</cp:revision>
  <dcterms:created xsi:type="dcterms:W3CDTF">2025-05-30T18:22:02Z</dcterms:created>
  <dcterms:modified xsi:type="dcterms:W3CDTF">2025-06-30T10:01:52Z</dcterms:modified>
</cp:coreProperties>
</file>