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2" r:id="rId2"/>
    <p:sldId id="266" r:id="rId3"/>
    <p:sldId id="268" r:id="rId4"/>
    <p:sldId id="269" r:id="rId5"/>
    <p:sldId id="270" r:id="rId6"/>
    <p:sldId id="27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FBBD3-1AA1-4AA9-BBD4-B778AC15C142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06E0D-9A2B-4D6D-9EF0-5214A1AE28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198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4788-B000-4CBE-B95E-E4B59D1C235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53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1616A7-B7B4-2FFE-9E4D-450BF8F88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FB1226C-AEFC-3CF9-2CC9-FCD7FCA2C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63B1398-EDC0-EBED-38DE-AE0568FD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FACF8DE-B720-2245-70AA-9AC3C6E4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7F0A6A6-16D9-5614-49E6-F5A3CD34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87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98E7A4-5ED5-B5AE-1E93-D09053BE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15E6599-9263-55FD-DC32-8573C082F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DC6BEB7-53FA-BB27-68FF-343E8FD3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4FD70B9-9006-5433-612E-E30A93AB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78D6A14-7CA1-C731-6A01-2441DCEC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043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2A42EC1D-03E8-78D0-E708-8007165FD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839528F-0B22-2ACA-F32A-D6FBE6D3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DA9ED51-DB55-EF9C-74CB-B3C838CD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500177B-8337-3180-2EC0-CD2AF129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EE99339-FE13-9511-9E75-056E739C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38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0501A6-BBE4-B3D7-4168-A1290B20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E2F4DA6-8E48-F36D-ECA4-1EE9E7C3F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AF7821E-EBAA-B16B-6F32-0A86825E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C8B5ED9-8A09-AF78-77AA-9D5EB927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7E327EB-CCC8-7F3C-E583-A94DBF66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46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19C4EC-A5A6-FD0C-127E-F5ACB42D5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E7EFBB2-5FE4-5BF7-8F94-2EC6FC862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6041FC4-6309-481D-6FAD-75DE5CF59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9CADE79-D80E-EE04-A38A-E8434EEE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A2C3670-D7B9-F537-B08B-C4DE8DE3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010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F55448-6AB8-E1C1-BAE9-7296CC22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21E7AB0-19F2-880C-F755-E101E6E4D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068780D-A607-3589-010E-6B0D084F4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8B67171-38BA-AD33-0CF4-BCECCB4E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6108C7B-1FCC-785B-8FC3-74E09062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2FBCAC0-11BA-79B2-B2BC-BD53261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40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1E8C2-9F6A-32B8-F332-EBC39B37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F507C14-18D6-86C0-AE20-5B913C966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878D1CF-AE18-6A92-6C65-BEB8E8C82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8FE9E21-52E9-2C60-186C-7A718A99D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5204823-99FE-7C99-396F-45B0075A5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4D51D8BB-4158-7215-644E-C47D41F2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E5453D01-D847-6D13-E3D7-C547A59F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35E64CA-4A41-2E4F-3A5A-43B5DEAB5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49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3716C90-6675-0A6C-3687-242AB36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3D1707F-3E10-CDE7-C1F1-000DC9A7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05A469F-8BAF-EB3D-85D5-ECDE1174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29E7718-B912-539C-F690-33C4CD6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86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79BD384-374C-2273-121B-7518BA96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DB92A94-E423-CDB4-0F4D-256C13F7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C6A0D58-84B5-9E82-24A1-6750B22E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60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27770B-8096-19E1-4382-D4B1E98C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50E965-DDEC-E719-1058-AFB90CE6F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AF80660-314B-2113-FE91-C44AD5CE9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3C4F0B0-A5FC-85AB-CD13-22FE28C0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3D5337F-58CB-F8AE-2BB9-C9EA66C1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8CAAB61-A6FD-310D-0D2E-08806C4C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96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A8F610A-1C03-1B2B-762C-C9B4FB48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835B2FB-879F-6336-FDA2-FAB2B6D5F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60E95FF-BDA8-133E-C0D9-461835E87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B2CDF33-6DCD-2635-8526-6C8DC7F00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8436E89-5CA5-D6A5-2A6B-C4E04AF2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0B5E57-9BF2-D808-EC99-55F4E3D5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61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AD9F29FF-F98F-E227-5C5F-9C3BA731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46CFDEC-2B96-3ED6-3ED8-F72FFE726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2D0100B-8663-31C9-B71A-84DB4465D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E314-E0AE-49FA-A707-0F3050142BAE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E60D3C4-3D57-F337-883E-69D2F6B76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6424355-CD9D-1388-154A-0AADA5844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0B5E-4785-4065-8CA4-ECF157FC31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21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</a:t>
            </a:r>
            <a:r>
              <a:rPr lang="pl-PL" sz="2800" b="1" dirty="0" smtClean="0">
                <a:solidFill>
                  <a:schemeClr val="accent6"/>
                </a:solidFill>
              </a:rPr>
              <a:t>2.2.</a:t>
            </a:r>
            <a:endParaRPr lang="pl-PL" sz="2800" b="1" dirty="0" smtClean="0">
              <a:solidFill>
                <a:schemeClr val="accent6"/>
              </a:solidFill>
            </a:endParaRP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</a:t>
            </a:r>
            <a:r>
              <a:rPr lang="pl-PL" sz="2800" b="1" dirty="0" smtClean="0">
                <a:solidFill>
                  <a:schemeClr val="accent6"/>
                </a:solidFill>
              </a:rPr>
              <a:t>10-14 </a:t>
            </a:r>
            <a:r>
              <a:rPr lang="pl-PL" sz="2800" b="1" dirty="0">
                <a:solidFill>
                  <a:schemeClr val="accent6"/>
                </a:solidFill>
              </a:rPr>
              <a:t>lat</a:t>
            </a: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Ochrona powietrza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820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E46E98ED-078B-6D06-45F6-DBAE304CF9DF}"/>
              </a:ext>
            </a:extLst>
          </p:cNvPr>
          <p:cNvGrpSpPr/>
          <p:nvPr/>
        </p:nvGrpSpPr>
        <p:grpSpPr>
          <a:xfrm>
            <a:off x="2966875" y="0"/>
            <a:ext cx="6258251" cy="6858000"/>
            <a:chOff x="2293958" y="-38919"/>
            <a:chExt cx="6258251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xmlns="" id="{C90C7B88-8D5B-3240-9804-4DC11FFD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3958" y="-38919"/>
              <a:ext cx="6258251" cy="6858000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EA4946C5-71E1-A107-0F49-57251A3B2C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97949" l="684" r="50977">
                          <a14:foregroundMark x1="4199" y1="57520" x2="4199" y2="57520"/>
                          <a14:foregroundMark x1="781" y1="46777" x2="781" y2="46777"/>
                          <a14:foregroundMark x1="13379" y1="77148" x2="13379" y2="77148"/>
                          <a14:foregroundMark x1="20117" y1="86035" x2="20117" y2="86035"/>
                          <a14:foregroundMark x1="15430" y1="89746" x2="15234" y2="89453"/>
                          <a14:foregroundMark x1="23047" y1="94336" x2="6445" y2="85742"/>
                          <a14:foregroundMark x1="18066" y1="79395" x2="8301" y2="78027"/>
                          <a14:foregroundMark x1="8398" y1="72949" x2="977" y2="91113"/>
                          <a14:foregroundMark x1="977" y1="91113" x2="781" y2="91895"/>
                          <a14:foregroundMark x1="23926" y1="81934" x2="25000" y2="95215"/>
                          <a14:foregroundMark x1="25000" y1="95215" x2="24805" y2="95996"/>
                          <a14:foregroundMark x1="45801" y1="55859" x2="45801" y2="55859"/>
                          <a14:foregroundMark x1="43359" y1="60938" x2="43359" y2="60938"/>
                          <a14:foregroundMark x1="39355" y1="64355" x2="39355" y2="64355"/>
                          <a14:foregroundMark x1="45020" y1="56152" x2="41211" y2="57520"/>
                          <a14:foregroundMark x1="46777" y1="55762" x2="47461" y2="55859"/>
                          <a14:foregroundMark x1="39941" y1="58203" x2="37891" y2="58496"/>
                          <a14:foregroundMark x1="38281" y1="58984" x2="36914" y2="58691"/>
                          <a14:foregroundMark x1="49023" y1="56738" x2="45898" y2="55371"/>
                          <a14:foregroundMark x1="36035" y1="60645" x2="51074" y2="61816"/>
                          <a14:foregroundMark x1="35840" y1="61816" x2="44434" y2="66992"/>
                          <a14:foregroundMark x1="3320" y1="95605" x2="25488" y2="97949"/>
                          <a14:foregroundMark x1="19043" y1="76465" x2="13770" y2="94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28"/>
            <a:stretch/>
          </p:blipFill>
          <p:spPr bwMode="auto">
            <a:xfrm>
              <a:off x="2293958" y="-38919"/>
              <a:ext cx="358481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8AE0C9A5-DD81-70DC-F8E9-6BD10B42C7A3}"/>
              </a:ext>
            </a:extLst>
          </p:cNvPr>
          <p:cNvGrpSpPr/>
          <p:nvPr/>
        </p:nvGrpSpPr>
        <p:grpSpPr>
          <a:xfrm>
            <a:off x="2667000" y="0"/>
            <a:ext cx="6858000" cy="6858000"/>
            <a:chOff x="2667000" y="0"/>
            <a:chExt cx="6858000" cy="6858000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xmlns="" id="{33286AD2-875A-458C-A353-F637520A9FCB}"/>
                </a:ext>
              </a:extLst>
            </p:cNvPr>
            <p:cNvGrpSpPr/>
            <p:nvPr/>
          </p:nvGrpSpPr>
          <p:grpSpPr>
            <a:xfrm>
              <a:off x="2667000" y="0"/>
              <a:ext cx="6858000" cy="6858000"/>
              <a:chOff x="2667000" y="0"/>
              <a:chExt cx="6858000" cy="6858000"/>
            </a:xfrm>
          </p:grpSpPr>
          <p:pic>
            <p:nvPicPr>
              <p:cNvPr id="6150" name="Picture 6">
                <a:extLst>
                  <a:ext uri="{FF2B5EF4-FFF2-40B4-BE49-F238E27FC236}">
                    <a16:creationId xmlns:a16="http://schemas.microsoft.com/office/drawing/2014/main" xmlns="" id="{03FAE38B-71CA-D25B-57E8-A5F695DA4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0"/>
                <a:ext cx="6858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xmlns="" id="{89A5BF56-7044-4503-F839-68CCD9223CDC}"/>
                  </a:ext>
                </a:extLst>
              </p:cNvPr>
              <p:cNvSpPr txBox="1"/>
              <p:nvPr/>
            </p:nvSpPr>
            <p:spPr>
              <a:xfrm>
                <a:off x="8256895" y="5943600"/>
                <a:ext cx="8137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b="1" dirty="0"/>
                  <a:t>FARBA</a:t>
                </a:r>
              </a:p>
            </p:txBody>
          </p:sp>
        </p:grp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xmlns="" id="{436B96F9-3458-0F2B-4ECB-F91F7EB3759F}"/>
                </a:ext>
              </a:extLst>
            </p:cNvPr>
            <p:cNvSpPr txBox="1"/>
            <p:nvPr/>
          </p:nvSpPr>
          <p:spPr>
            <a:xfrm>
              <a:off x="6851564" y="585716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LAKIER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4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9EC352-1218-CC3B-45FE-1C1DD2CF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943" y="1351129"/>
            <a:ext cx="7265159" cy="812042"/>
          </a:xfrm>
        </p:spPr>
        <p:txBody>
          <a:bodyPr/>
          <a:lstStyle/>
          <a:p>
            <a:pPr algn="ctr"/>
            <a:r>
              <a:rPr lang="pl-PL" dirty="0"/>
              <a:t>SMOG ZIMOWY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ACA1187-6FF9-F5DB-1814-5736F56F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9" y="859810"/>
            <a:ext cx="3673522" cy="5510283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FCA4F377-86AB-2B60-5921-FC2C124D5B51}"/>
              </a:ext>
            </a:extLst>
          </p:cNvPr>
          <p:cNvSpPr txBox="1">
            <a:spLocks/>
          </p:cNvSpPr>
          <p:nvPr/>
        </p:nvSpPr>
        <p:spPr>
          <a:xfrm>
            <a:off x="4397989" y="2396888"/>
            <a:ext cx="7265159" cy="81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/>
              <a:t>INACZEJ KLASYCZNY LUB LONDYŃSKI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28779FD-E3A3-BEBB-E7BC-1F043CF8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19" y="859809"/>
            <a:ext cx="5510283" cy="5510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xmlns="" id="{5B9278BF-22C4-589A-9A31-FAC03BE2E564}"/>
              </a:ext>
            </a:extLst>
          </p:cNvPr>
          <p:cNvSpPr txBox="1">
            <a:spLocks/>
          </p:cNvSpPr>
          <p:nvPr/>
        </p:nvSpPr>
        <p:spPr>
          <a:xfrm>
            <a:off x="5925402" y="1538217"/>
            <a:ext cx="5874509" cy="17173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/>
              <a:t>SMOG ZIMOWY</a:t>
            </a:r>
          </a:p>
          <a:p>
            <a:pPr algn="ctr"/>
            <a:r>
              <a:rPr lang="pl-PL" sz="3700" dirty="0"/>
              <a:t>INACZEJ FOTOCHEMICZNY LUB LOS ANGELES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43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C6CC6B40-6898-EDA6-70D3-C8850628A68E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878E572F-F668-6B92-E0CD-DDD785196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xmlns="" id="{6FE3DE6B-2801-D2DB-0F73-7C937076AF86}"/>
                </a:ext>
              </a:extLst>
            </p:cNvPr>
            <p:cNvSpPr txBox="1"/>
            <p:nvPr/>
          </p:nvSpPr>
          <p:spPr>
            <a:xfrm>
              <a:off x="7103660" y="4735771"/>
              <a:ext cx="4135840" cy="1877437"/>
            </a:xfrm>
            <a:prstGeom prst="rect">
              <a:avLst/>
            </a:prstGeom>
            <a:solidFill>
              <a:srgbClr val="FFF5E3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obniżenie koncentracji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alergia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ból głowy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osłabienie kości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xmlns="" id="{B04ADD96-FC0D-68E5-3529-71D32EC7E416}"/>
                </a:ext>
              </a:extLst>
            </p:cNvPr>
            <p:cNvSpPr/>
            <p:nvPr/>
          </p:nvSpPr>
          <p:spPr>
            <a:xfrm>
              <a:off x="9949218" y="4121624"/>
              <a:ext cx="559558" cy="682388"/>
            </a:xfrm>
            <a:prstGeom prst="rect">
              <a:avLst/>
            </a:prstGeom>
            <a:solidFill>
              <a:srgbClr val="FFF5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3F6E3F82-877C-F4BA-4D23-58DF773921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xmlns="" id="{A2010B3A-A49A-6E1D-EAC5-4438058E4E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AF1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xmlns="" id="{36E083E2-7778-3C9E-2240-D84186DCA3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26"/>
            <a:stretch/>
          </p:blipFill>
          <p:spPr bwMode="auto">
            <a:xfrm>
              <a:off x="2762535" y="1016758"/>
              <a:ext cx="6858000" cy="584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xmlns="" id="{A637CC8D-AE29-8B35-8F0E-CA86D47944CD}"/>
              </a:ext>
            </a:extLst>
          </p:cNvPr>
          <p:cNvGrpSpPr/>
          <p:nvPr/>
        </p:nvGrpSpPr>
        <p:grpSpPr>
          <a:xfrm>
            <a:off x="3383151" y="-5525202"/>
            <a:ext cx="5425697" cy="5525202"/>
            <a:chOff x="3586517" y="-2690327"/>
            <a:chExt cx="5425697" cy="5525202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xmlns="" id="{ED03D947-7BF5-5FBD-B2FC-75AE1710700A}"/>
                </a:ext>
              </a:extLst>
            </p:cNvPr>
            <p:cNvSpPr/>
            <p:nvPr/>
          </p:nvSpPr>
          <p:spPr>
            <a:xfrm rot="20327155">
              <a:off x="4626591" y="-1787870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xmlns="" id="{6374C9B0-FF1D-BE03-F491-3D9824FE8142}"/>
                </a:ext>
              </a:extLst>
            </p:cNvPr>
            <p:cNvSpPr/>
            <p:nvPr/>
          </p:nvSpPr>
          <p:spPr>
            <a:xfrm rot="20327155">
              <a:off x="4169675" y="-1430754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xmlns="" id="{E30D0C51-930F-8458-9AE3-35C62210D6E5}"/>
                </a:ext>
              </a:extLst>
            </p:cNvPr>
            <p:cNvSpPr/>
            <p:nvPr/>
          </p:nvSpPr>
          <p:spPr>
            <a:xfrm rot="20327155">
              <a:off x="4050257" y="-2429315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xmlns="" id="{B0FFBABA-6AD4-A70F-F515-940913CFF970}"/>
                </a:ext>
              </a:extLst>
            </p:cNvPr>
            <p:cNvSpPr/>
            <p:nvPr/>
          </p:nvSpPr>
          <p:spPr>
            <a:xfrm rot="20327155">
              <a:off x="3591636" y="-111003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xmlns="" id="{8B820A14-2704-F703-9327-C21948042FE9}"/>
                </a:ext>
              </a:extLst>
            </p:cNvPr>
            <p:cNvSpPr/>
            <p:nvPr/>
          </p:nvSpPr>
          <p:spPr>
            <a:xfrm rot="20327155">
              <a:off x="3704230" y="-1900464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xmlns="" id="{2ADC0260-78F4-F76C-675B-2B2A29669095}"/>
                </a:ext>
              </a:extLst>
            </p:cNvPr>
            <p:cNvSpPr/>
            <p:nvPr/>
          </p:nvSpPr>
          <p:spPr>
            <a:xfrm rot="20327155">
              <a:off x="4626591" y="580016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xmlns="" id="{472BBF9C-E1F9-F090-4FD4-EFC2F6FF60BB}"/>
                </a:ext>
              </a:extLst>
            </p:cNvPr>
            <p:cNvSpPr/>
            <p:nvPr/>
          </p:nvSpPr>
          <p:spPr>
            <a:xfrm rot="20327155">
              <a:off x="5215435" y="713082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xmlns="" id="{46E4363F-6BFC-04E0-9318-C32D99721BCE}"/>
                </a:ext>
              </a:extLst>
            </p:cNvPr>
            <p:cNvSpPr/>
            <p:nvPr/>
          </p:nvSpPr>
          <p:spPr>
            <a:xfrm rot="20327155">
              <a:off x="5656712" y="491306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xmlns="" id="{74EBC812-1C52-DEA2-1055-359658BD0150}"/>
                </a:ext>
              </a:extLst>
            </p:cNvPr>
            <p:cNvSpPr/>
            <p:nvPr/>
          </p:nvSpPr>
          <p:spPr>
            <a:xfrm rot="20327155">
              <a:off x="6033731" y="-1562682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xmlns="" id="{3BF3D194-7B00-A7EB-E992-464239D70EEA}"/>
                </a:ext>
              </a:extLst>
            </p:cNvPr>
            <p:cNvSpPr/>
            <p:nvPr/>
          </p:nvSpPr>
          <p:spPr>
            <a:xfrm>
              <a:off x="5544118" y="-750640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xmlns="" id="{F50C9BD9-25E2-3215-2567-F4EDDC9D7A5A}"/>
                </a:ext>
              </a:extLst>
            </p:cNvPr>
            <p:cNvSpPr/>
            <p:nvPr/>
          </p:nvSpPr>
          <p:spPr>
            <a:xfrm rot="20327155">
              <a:off x="5403944" y="-148420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xmlns="" id="{202F1DBF-2855-823A-848F-B70D9F80952B}"/>
                </a:ext>
              </a:extLst>
            </p:cNvPr>
            <p:cNvSpPr/>
            <p:nvPr/>
          </p:nvSpPr>
          <p:spPr>
            <a:xfrm rot="20327155">
              <a:off x="5808543" y="-354855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xmlns="" id="{C1CAFF2F-D794-DFFE-292C-AF60DD4543F9}"/>
                </a:ext>
              </a:extLst>
            </p:cNvPr>
            <p:cNvSpPr/>
            <p:nvPr/>
          </p:nvSpPr>
          <p:spPr>
            <a:xfrm rot="20327155">
              <a:off x="6609212" y="-832526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>
              <a:extLst>
                <a:ext uri="{FF2B5EF4-FFF2-40B4-BE49-F238E27FC236}">
                  <a16:creationId xmlns:a16="http://schemas.microsoft.com/office/drawing/2014/main" xmlns="" id="{A70F7816-C118-3C3E-30FB-EA97FF619245}"/>
                </a:ext>
              </a:extLst>
            </p:cNvPr>
            <p:cNvSpPr/>
            <p:nvPr/>
          </p:nvSpPr>
          <p:spPr>
            <a:xfrm rot="20327155">
              <a:off x="5178756" y="-261697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xmlns="" id="{80CC0D35-82BF-A874-DF6F-7A1A7816B22B}"/>
                </a:ext>
              </a:extLst>
            </p:cNvPr>
            <p:cNvSpPr/>
            <p:nvPr/>
          </p:nvSpPr>
          <p:spPr>
            <a:xfrm rot="20327155">
              <a:off x="6864255" y="-1842459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Owal 30">
              <a:extLst>
                <a:ext uri="{FF2B5EF4-FFF2-40B4-BE49-F238E27FC236}">
                  <a16:creationId xmlns:a16="http://schemas.microsoft.com/office/drawing/2014/main" xmlns="" id="{FA6434BC-5A1E-F8A4-F241-42C9245370A7}"/>
                </a:ext>
              </a:extLst>
            </p:cNvPr>
            <p:cNvSpPr/>
            <p:nvPr/>
          </p:nvSpPr>
          <p:spPr>
            <a:xfrm rot="20327155">
              <a:off x="6258919" y="-2429315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Owal 31">
              <a:extLst>
                <a:ext uri="{FF2B5EF4-FFF2-40B4-BE49-F238E27FC236}">
                  <a16:creationId xmlns:a16="http://schemas.microsoft.com/office/drawing/2014/main" xmlns="" id="{DC206F5A-6A3D-4919-49DD-76E488E0EA16}"/>
                </a:ext>
              </a:extLst>
            </p:cNvPr>
            <p:cNvSpPr/>
            <p:nvPr/>
          </p:nvSpPr>
          <p:spPr>
            <a:xfrm rot="20327155">
              <a:off x="7340505" y="-576631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Owal 32">
              <a:extLst>
                <a:ext uri="{FF2B5EF4-FFF2-40B4-BE49-F238E27FC236}">
                  <a16:creationId xmlns:a16="http://schemas.microsoft.com/office/drawing/2014/main" xmlns="" id="{34E9B2AB-8B43-7227-700B-3E03A61EF865}"/>
                </a:ext>
              </a:extLst>
            </p:cNvPr>
            <p:cNvSpPr/>
            <p:nvPr/>
          </p:nvSpPr>
          <p:spPr>
            <a:xfrm rot="20327155">
              <a:off x="7306100" y="-1057714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456FD05A-9A67-6735-F328-4D709E5C7A4C}"/>
                </a:ext>
              </a:extLst>
            </p:cNvPr>
            <p:cNvSpPr/>
            <p:nvPr/>
          </p:nvSpPr>
          <p:spPr>
            <a:xfrm rot="20327155">
              <a:off x="5583355" y="-215294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Owal 34">
              <a:extLst>
                <a:ext uri="{FF2B5EF4-FFF2-40B4-BE49-F238E27FC236}">
                  <a16:creationId xmlns:a16="http://schemas.microsoft.com/office/drawing/2014/main" xmlns="" id="{170D62D6-6A7B-8C50-380B-7D60DA6DDF40}"/>
                </a:ext>
              </a:extLst>
            </p:cNvPr>
            <p:cNvSpPr/>
            <p:nvPr/>
          </p:nvSpPr>
          <p:spPr>
            <a:xfrm>
              <a:off x="8157947" y="-1430754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Owal 35">
              <a:extLst>
                <a:ext uri="{FF2B5EF4-FFF2-40B4-BE49-F238E27FC236}">
                  <a16:creationId xmlns:a16="http://schemas.microsoft.com/office/drawing/2014/main" xmlns="" id="{BC21B0F3-A206-DE92-4472-45553CBF7667}"/>
                </a:ext>
              </a:extLst>
            </p:cNvPr>
            <p:cNvSpPr/>
            <p:nvPr/>
          </p:nvSpPr>
          <p:spPr>
            <a:xfrm rot="20327155">
              <a:off x="8141174" y="-863234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C3E8692A-80A2-377F-E277-8030C3F2E25B}"/>
                </a:ext>
              </a:extLst>
            </p:cNvPr>
            <p:cNvSpPr/>
            <p:nvPr/>
          </p:nvSpPr>
          <p:spPr>
            <a:xfrm rot="20327155">
              <a:off x="7618578" y="-2265541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3386BE32-96E4-9103-EFCE-D53F75CAF20A}"/>
                </a:ext>
              </a:extLst>
            </p:cNvPr>
            <p:cNvSpPr/>
            <p:nvPr/>
          </p:nvSpPr>
          <p:spPr>
            <a:xfrm rot="20327155">
              <a:off x="8480520" y="-354855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38C6937B-E6AB-99AC-E1E4-63E40972D707}"/>
                </a:ext>
              </a:extLst>
            </p:cNvPr>
            <p:cNvSpPr/>
            <p:nvPr/>
          </p:nvSpPr>
          <p:spPr>
            <a:xfrm rot="20327155">
              <a:off x="6688539" y="603900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xmlns="" id="{5DBC4811-DF31-395E-F58F-BCB9DDBE9C6C}"/>
                </a:ext>
              </a:extLst>
            </p:cNvPr>
            <p:cNvSpPr/>
            <p:nvPr/>
          </p:nvSpPr>
          <p:spPr>
            <a:xfrm rot="20327155">
              <a:off x="7424809" y="580016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xmlns="" id="{22BD006F-955A-634C-7493-5E6E20301BD7}"/>
                </a:ext>
              </a:extLst>
            </p:cNvPr>
            <p:cNvSpPr/>
            <p:nvPr/>
          </p:nvSpPr>
          <p:spPr>
            <a:xfrm rot="20327155">
              <a:off x="8771530" y="876856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xmlns="" id="{2D155A48-415F-C170-6D5D-E1F76AE73096}"/>
                </a:ext>
              </a:extLst>
            </p:cNvPr>
            <p:cNvSpPr/>
            <p:nvPr/>
          </p:nvSpPr>
          <p:spPr>
            <a:xfrm rot="20327155">
              <a:off x="8674432" y="519470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FA83B523-1E5F-2460-ABF0-22C69518F678}"/>
                </a:ext>
              </a:extLst>
            </p:cNvPr>
            <p:cNvSpPr/>
            <p:nvPr/>
          </p:nvSpPr>
          <p:spPr>
            <a:xfrm>
              <a:off x="7649997" y="-1675274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xmlns="" id="{94D62825-DC45-B732-EE3F-16225010F31E}"/>
                </a:ext>
              </a:extLst>
            </p:cNvPr>
            <p:cNvSpPr/>
            <p:nvPr/>
          </p:nvSpPr>
          <p:spPr>
            <a:xfrm rot="20327155">
              <a:off x="8787026" y="-1229449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xmlns="" id="{12A04D52-DFA5-8F37-58AF-5037A08CE631}"/>
                </a:ext>
              </a:extLst>
            </p:cNvPr>
            <p:cNvSpPr/>
            <p:nvPr/>
          </p:nvSpPr>
          <p:spPr>
            <a:xfrm rot="20327155">
              <a:off x="8541507" y="-2037208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Owal 45">
              <a:extLst>
                <a:ext uri="{FF2B5EF4-FFF2-40B4-BE49-F238E27FC236}">
                  <a16:creationId xmlns:a16="http://schemas.microsoft.com/office/drawing/2014/main" xmlns="" id="{1A8FA325-8005-9C5F-1FB0-233864F841EB}"/>
                </a:ext>
              </a:extLst>
            </p:cNvPr>
            <p:cNvSpPr/>
            <p:nvPr/>
          </p:nvSpPr>
          <p:spPr>
            <a:xfrm rot="20327155">
              <a:off x="8141174" y="-269032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Owal 46">
              <a:extLst>
                <a:ext uri="{FF2B5EF4-FFF2-40B4-BE49-F238E27FC236}">
                  <a16:creationId xmlns:a16="http://schemas.microsoft.com/office/drawing/2014/main" xmlns="" id="{18D2460F-E8A1-EC58-8A8C-068F6B8740D7}"/>
                </a:ext>
              </a:extLst>
            </p:cNvPr>
            <p:cNvSpPr/>
            <p:nvPr/>
          </p:nvSpPr>
          <p:spPr>
            <a:xfrm rot="20327155">
              <a:off x="7147303" y="-257773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xmlns="" id="{77822D10-4352-479D-ABF5-4015C7AB8FF3}"/>
                </a:ext>
              </a:extLst>
            </p:cNvPr>
            <p:cNvSpPr/>
            <p:nvPr/>
          </p:nvSpPr>
          <p:spPr>
            <a:xfrm>
              <a:off x="5262491" y="2200687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56A3D6E9-8B49-260D-F485-CAE3DD04B824}"/>
                </a:ext>
              </a:extLst>
            </p:cNvPr>
            <p:cNvSpPr/>
            <p:nvPr/>
          </p:nvSpPr>
          <p:spPr>
            <a:xfrm>
              <a:off x="6609212" y="2497527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xmlns="" id="{C0F188BA-DC66-EB9A-D3D2-AFF7EFDE2546}"/>
                </a:ext>
              </a:extLst>
            </p:cNvPr>
            <p:cNvSpPr/>
            <p:nvPr/>
          </p:nvSpPr>
          <p:spPr>
            <a:xfrm>
              <a:off x="6512114" y="214014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Owal 50">
              <a:extLst>
                <a:ext uri="{FF2B5EF4-FFF2-40B4-BE49-F238E27FC236}">
                  <a16:creationId xmlns:a16="http://schemas.microsoft.com/office/drawing/2014/main" xmlns="" id="{3CAE24BB-C078-574C-FA1B-1FEBB96224D8}"/>
                </a:ext>
              </a:extLst>
            </p:cNvPr>
            <p:cNvSpPr/>
            <p:nvPr/>
          </p:nvSpPr>
          <p:spPr>
            <a:xfrm>
              <a:off x="7115317" y="230900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Owal 51">
              <a:extLst>
                <a:ext uri="{FF2B5EF4-FFF2-40B4-BE49-F238E27FC236}">
                  <a16:creationId xmlns:a16="http://schemas.microsoft.com/office/drawing/2014/main" xmlns="" id="{B6DCC4EB-1F70-BCAC-BD1F-0EE99C972B30}"/>
                </a:ext>
              </a:extLst>
            </p:cNvPr>
            <p:cNvSpPr/>
            <p:nvPr/>
          </p:nvSpPr>
          <p:spPr>
            <a:xfrm>
              <a:off x="4707910" y="2541013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Owal 52">
              <a:extLst>
                <a:ext uri="{FF2B5EF4-FFF2-40B4-BE49-F238E27FC236}">
                  <a16:creationId xmlns:a16="http://schemas.microsoft.com/office/drawing/2014/main" xmlns="" id="{B7ABA9CB-EE7D-1912-A805-603F2531A9F4}"/>
                </a:ext>
              </a:extLst>
            </p:cNvPr>
            <p:cNvSpPr/>
            <p:nvPr/>
          </p:nvSpPr>
          <p:spPr>
            <a:xfrm>
              <a:off x="8364940" y="2248455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Owal 53">
              <a:extLst>
                <a:ext uri="{FF2B5EF4-FFF2-40B4-BE49-F238E27FC236}">
                  <a16:creationId xmlns:a16="http://schemas.microsoft.com/office/drawing/2014/main" xmlns="" id="{0D775E9D-CF90-0EB7-7E38-A48695130B0F}"/>
                </a:ext>
              </a:extLst>
            </p:cNvPr>
            <p:cNvSpPr/>
            <p:nvPr/>
          </p:nvSpPr>
          <p:spPr>
            <a:xfrm>
              <a:off x="3586517" y="2155898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Owal 54">
              <a:extLst>
                <a:ext uri="{FF2B5EF4-FFF2-40B4-BE49-F238E27FC236}">
                  <a16:creationId xmlns:a16="http://schemas.microsoft.com/office/drawing/2014/main" xmlns="" id="{3555FBA1-FC2C-7445-A767-830253DC808D}"/>
                </a:ext>
              </a:extLst>
            </p:cNvPr>
            <p:cNvSpPr/>
            <p:nvPr/>
          </p:nvSpPr>
          <p:spPr>
            <a:xfrm>
              <a:off x="5907774" y="260968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Owal 55">
              <a:extLst>
                <a:ext uri="{FF2B5EF4-FFF2-40B4-BE49-F238E27FC236}">
                  <a16:creationId xmlns:a16="http://schemas.microsoft.com/office/drawing/2014/main" xmlns="" id="{74F2CA3F-57C6-57FC-D648-267031D1CCB2}"/>
                </a:ext>
              </a:extLst>
            </p:cNvPr>
            <p:cNvSpPr/>
            <p:nvPr/>
          </p:nvSpPr>
          <p:spPr>
            <a:xfrm>
              <a:off x="4125462" y="230900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xmlns="" id="{DE4B490A-286A-5FA8-B2DA-681E7756E23A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xmlns="" id="{952C0F09-F3A6-F595-F500-DE5A30627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xmlns="" id="{32BC7F8D-E0B7-CC44-5C06-330FC05EF1F2}"/>
                </a:ext>
              </a:extLst>
            </p:cNvPr>
            <p:cNvSpPr txBox="1"/>
            <p:nvPr/>
          </p:nvSpPr>
          <p:spPr>
            <a:xfrm>
              <a:off x="1528012" y="649704"/>
              <a:ext cx="9095876" cy="830997"/>
            </a:xfrm>
            <a:prstGeom prst="rect">
              <a:avLst/>
            </a:prstGeom>
            <a:solidFill>
              <a:srgbClr val="FAF1E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800" b="1" dirty="0"/>
                <a:t>WYŻSZA TEMPERATURA NA ZIEMI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59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3565 L 0.01016 0.9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4A00587-6557-FF09-A5E9-02EEBA27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63" y="2506663"/>
            <a:ext cx="4351337" cy="4351337"/>
          </a:xfrm>
          <a:prstGeom prst="rect">
            <a:avLst/>
          </a:prstGeom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xmlns="" id="{5C2CB0AB-3C6D-F4C2-A9A2-6FF8531AF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6825" y="2497724"/>
            <a:ext cx="4351338" cy="4351338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716C5CD-07C0-4CAC-57A4-34C5C1BA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59"/>
            <a:ext cx="10401300" cy="811033"/>
          </a:xfrm>
        </p:spPr>
        <p:txBody>
          <a:bodyPr/>
          <a:lstStyle/>
          <a:p>
            <a:pPr algn="r"/>
            <a:r>
              <a:rPr lang="pl-PL" dirty="0"/>
              <a:t>Odnawialne Źródła Energii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D3AFBCC1-8929-DCCC-9192-C2E950648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/>
          <a:stretch/>
        </p:blipFill>
        <p:spPr bwMode="auto">
          <a:xfrm>
            <a:off x="952500" y="771270"/>
            <a:ext cx="10287000" cy="60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69 -0.415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6122F27-0817-754D-A48A-2783FE384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646" y="0"/>
            <a:ext cx="4540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49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</Words>
  <Application>Microsoft Office PowerPoint</Application>
  <PresentationFormat>Panoramiczny</PresentationFormat>
  <Paragraphs>17</Paragraphs>
  <Slides>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Motyw pakietu Office</vt:lpstr>
      <vt:lpstr>PREZENTACJA</vt:lpstr>
      <vt:lpstr>Prezentacja programu PowerPoint</vt:lpstr>
      <vt:lpstr>SMOG ZIMOWY</vt:lpstr>
      <vt:lpstr>Prezentacja programu PowerPoint</vt:lpstr>
      <vt:lpstr>Odnawialne Źródła Energii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3</cp:revision>
  <dcterms:created xsi:type="dcterms:W3CDTF">2025-05-30T18:10:11Z</dcterms:created>
  <dcterms:modified xsi:type="dcterms:W3CDTF">2025-06-30T10:00:57Z</dcterms:modified>
</cp:coreProperties>
</file>