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8" r:id="rId2"/>
    <p:sldId id="266" r:id="rId3"/>
    <p:sldId id="258" r:id="rId4"/>
    <p:sldId id="267" r:id="rId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4" autoAdjust="0"/>
    <p:restoredTop sz="71178" autoAdjust="0"/>
  </p:normalViewPr>
  <p:slideViewPr>
    <p:cSldViewPr snapToGrid="0">
      <p:cViewPr>
        <p:scale>
          <a:sx n="150" d="100"/>
          <a:sy n="150" d="100"/>
        </p:scale>
        <p:origin x="684" y="-592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3C517-2723-443F-A2A5-7C6C5115CA13}" type="datetimeFigureOut">
              <a:rPr lang="pl-PL" smtClean="0"/>
              <a:t>2025-06-30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E5701-74F6-460A-A774-A5148B099E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941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E5701-74F6-460A-A774-A5148B099E51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8001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NIE PAL ŚMIECI!</a:t>
            </a:r>
          </a:p>
          <a:p>
            <a:r>
              <a:rPr lang="pl-PL" dirty="0"/>
              <a:t>RÓB REGULARNE PRZEGLĄDY KOMINÓW</a:t>
            </a:r>
          </a:p>
          <a:p>
            <a:r>
              <a:rPr lang="pl-PL" dirty="0"/>
              <a:t>WYKORZYSTANIE ODNAWIALNYCH ŹRÓDEŁ ENERGII DO PRODUKCJI CIEPŁA I PRĄDU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B04788-B000-4CBE-B95E-E4B59D1C2355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800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A8A1B3A-9459-2E12-B34B-F4EA80BF3F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B3A24632-5521-B8E3-98DF-9568B4E21C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A6115208-8916-6D99-E880-6CABF9D23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E60C5-9897-41E4-A092-70707625B1F1}" type="datetimeFigureOut">
              <a:rPr lang="pl-PL" smtClean="0"/>
              <a:t>2025-06-30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EF48766B-CDAE-B9F2-7A70-EAA37FC1D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B451F1AC-874E-07D6-6687-D1A5D05B0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CAA6-9BBF-422F-93B5-900467A1FD7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0332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DD68CF6-2856-DF08-4453-B520EF532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32907125-A30C-BDA9-E0A2-E4E3F35CCD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0836B245-F5CB-78E0-6BA2-FEA909DE9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E60C5-9897-41E4-A092-70707625B1F1}" type="datetimeFigureOut">
              <a:rPr lang="pl-PL" smtClean="0"/>
              <a:t>2025-06-30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BAF12169-A472-B14C-8D62-583198128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F0AA980C-166F-297B-3C34-FDF91A6C9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CAA6-9BBF-422F-93B5-900467A1FD7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2424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43517854-CF97-D021-2671-4FE3A633F8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7A9D99EC-98E8-EB02-2508-599B1CE0C3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A7752EE9-65D7-48C5-1473-EE902BE06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E60C5-9897-41E4-A092-70707625B1F1}" type="datetimeFigureOut">
              <a:rPr lang="pl-PL" smtClean="0"/>
              <a:t>2025-06-30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4E2D5B64-97E9-1278-FC15-4957E52AF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4C49814A-A936-3C7A-99BB-5FF902627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CAA6-9BBF-422F-93B5-900467A1FD7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6710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EF1B07D-6FC1-BBB0-137F-4BCB23224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A1479E5B-17AB-D689-FAFA-F13BE2A34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EF436A63-41C9-5957-9658-18EB77E6C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E60C5-9897-41E4-A092-70707625B1F1}" type="datetimeFigureOut">
              <a:rPr lang="pl-PL" smtClean="0"/>
              <a:t>2025-06-30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ADC493BB-F213-0FD1-D55F-10F6C4C30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8271C139-96E2-5E02-8E30-7CC882529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CAA6-9BBF-422F-93B5-900467A1FD7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3655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AC60CC2-5438-4B8D-4EE9-73F7150F1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EC72B0BB-610D-6493-60A7-A195B2F44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A2D6ABE6-9D02-398F-9826-D71C5E00F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E60C5-9897-41E4-A092-70707625B1F1}" type="datetimeFigureOut">
              <a:rPr lang="pl-PL" smtClean="0"/>
              <a:t>2025-06-30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7ABD9604-30C3-DB27-10F0-2975C24A3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5CF7F0B8-BCFA-F32A-2636-2905ACD21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CAA6-9BBF-422F-93B5-900467A1FD7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7516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E698198-00BD-AE31-BF59-33345AE2F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C969F37-E65D-B706-EEA7-40C12FAB08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F4ECECE0-A3DE-68F8-E446-A60D0FA2C1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4E4A2DBC-7C01-9BA3-6AC6-F451B4E89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E60C5-9897-41E4-A092-70707625B1F1}" type="datetimeFigureOut">
              <a:rPr lang="pl-PL" smtClean="0"/>
              <a:t>2025-06-30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B1CCB86B-30B5-6535-948F-2F5655B82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667D79EE-FDEA-E433-10F5-D2D46D54A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CAA6-9BBF-422F-93B5-900467A1FD7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2326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5673F1E-73F0-FCAC-E36B-C61ABE792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D5DC76D5-FF54-3103-4971-B45B3D86A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D70EF7D4-8229-6B36-DC99-94AD2DC57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0C794448-2158-886E-4D2A-0FC48A8549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81B5EF8B-8B2E-564A-A2CD-53C465251F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3BCA477B-050C-D0C5-26E8-567BAFCB8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E60C5-9897-41E4-A092-70707625B1F1}" type="datetimeFigureOut">
              <a:rPr lang="pl-PL" smtClean="0"/>
              <a:t>2025-06-30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B77AE460-627A-F267-7B03-631C48FBF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CB31D3CA-27C9-99A9-A5EF-85A21FFA4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CAA6-9BBF-422F-93B5-900467A1FD7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6280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AAC3CCE-60DE-00BD-204E-332C48E80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B3B62831-C24B-1607-95C4-7B274F88F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E60C5-9897-41E4-A092-70707625B1F1}" type="datetimeFigureOut">
              <a:rPr lang="pl-PL" smtClean="0"/>
              <a:t>2025-06-30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549534B3-FD9A-EC85-DA52-891FC88EE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D5F69B86-E2DE-9B13-82B5-45E19F11E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CAA6-9BBF-422F-93B5-900467A1FD7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5924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642B4C60-42AF-0019-60AE-466816082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E60C5-9897-41E4-A092-70707625B1F1}" type="datetimeFigureOut">
              <a:rPr lang="pl-PL" smtClean="0"/>
              <a:t>2025-06-30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07BAA45B-1747-3067-0249-8FFBD77CA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A1023503-F08E-D7A9-A6A5-F80BFBCD4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CAA6-9BBF-422F-93B5-900467A1FD7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7347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03E10FD-BA7D-8DD0-0899-19FC5B803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BA3D512-D29F-5491-170D-08C200AFD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0F56C408-F71D-97DA-CAA6-A47FB3527F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A56FA446-7E87-7E75-013E-2425C813F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E60C5-9897-41E4-A092-70707625B1F1}" type="datetimeFigureOut">
              <a:rPr lang="pl-PL" smtClean="0"/>
              <a:t>2025-06-30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60B502DF-B945-38EE-A6CE-23EC24338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3B5862A4-915C-4AC4-9D77-AA674FD1A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CAA6-9BBF-422F-93B5-900467A1FD7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2177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ECC3A49-CCBC-A329-A57D-A0D7A2261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2CF3F132-C03E-A51F-DB7B-A1286860D1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9C915F5F-286D-73F3-3F1D-9A74433CD9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BDFD4E0B-A1B7-7551-F82C-D4C14313C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E60C5-9897-41E4-A092-70707625B1F1}" type="datetimeFigureOut">
              <a:rPr lang="pl-PL" smtClean="0"/>
              <a:t>2025-06-30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C2BE3F49-63CA-A4B8-0872-F021D0794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1DCB60E3-9863-528E-F66C-71EADEC57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CAA6-9BBF-422F-93B5-900467A1FD7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1248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EF8AECC9-CE26-662E-9A6D-2ABE292A1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F61B0222-0F58-456D-3C8F-758383F5F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73AB052F-C937-C4FC-A936-5F8B3232CF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E60C5-9897-41E4-A092-70707625B1F1}" type="datetimeFigureOut">
              <a:rPr lang="pl-PL" smtClean="0"/>
              <a:t>2025-06-30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55EDA972-5E0A-95DA-4947-9F829300CC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7AFC33A1-DEED-563F-7108-E67D145AD1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4CAA6-9BBF-422F-93B5-900467A1FD7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3784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736BE808-3BB7-310A-F8B5-A7F50D0C5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341880"/>
            <a:ext cx="12192000" cy="1061402"/>
          </a:xfrm>
        </p:spPr>
        <p:txBody>
          <a:bodyPr>
            <a:normAutofit/>
          </a:bodyPr>
          <a:lstStyle/>
          <a:p>
            <a:r>
              <a:rPr kumimoji="0" lang="pl-PL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</a:rPr>
              <a:t>PREZENTACJA</a:t>
            </a:r>
            <a:endParaRPr lang="pl-PL" b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AA85D69A-1C5D-FCEB-6B9C-87572C48D7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987800"/>
            <a:ext cx="12192000" cy="1173480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accent6"/>
                </a:solidFill>
              </a:rPr>
              <a:t>Scenariusz </a:t>
            </a:r>
            <a:r>
              <a:rPr lang="pl-PL" sz="2800" b="1" dirty="0" smtClean="0">
                <a:solidFill>
                  <a:schemeClr val="accent6"/>
                </a:solidFill>
              </a:rPr>
              <a:t>2.1</a:t>
            </a:r>
            <a:r>
              <a:rPr lang="pl-PL" sz="2800" b="1" dirty="0" smtClean="0">
                <a:solidFill>
                  <a:schemeClr val="accent6"/>
                </a:solidFill>
              </a:rPr>
              <a:t>.</a:t>
            </a:r>
          </a:p>
          <a:p>
            <a:r>
              <a:rPr lang="pl-PL" sz="2800" b="1" dirty="0" smtClean="0">
                <a:solidFill>
                  <a:schemeClr val="accent6"/>
                </a:solidFill>
              </a:rPr>
              <a:t>Grupa </a:t>
            </a:r>
            <a:r>
              <a:rPr lang="pl-PL" sz="2800" b="1" dirty="0">
                <a:solidFill>
                  <a:schemeClr val="accent6"/>
                </a:solidFill>
              </a:rPr>
              <a:t>wiekowa 5-9 lat</a:t>
            </a:r>
          </a:p>
          <a:p>
            <a:endParaRPr lang="pl-PL" dirty="0"/>
          </a:p>
        </p:txBody>
      </p:sp>
      <p:sp>
        <p:nvSpPr>
          <p:cNvPr id="6" name="Prostokąt zaokrąglony 5"/>
          <p:cNvSpPr/>
          <p:nvPr/>
        </p:nvSpPr>
        <p:spPr>
          <a:xfrm>
            <a:off x="5847079" y="-149224"/>
            <a:ext cx="6531187" cy="1454784"/>
          </a:xfrm>
          <a:prstGeom prst="round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b="1" dirty="0" smtClean="0"/>
              <a:t>Ochrona powietrza</a:t>
            </a:r>
            <a:endParaRPr lang="pl-PL" sz="3600" b="1" dirty="0"/>
          </a:p>
        </p:txBody>
      </p:sp>
      <p:sp>
        <p:nvSpPr>
          <p:cNvPr id="7" name="Freeform 12"/>
          <p:cNvSpPr/>
          <p:nvPr/>
        </p:nvSpPr>
        <p:spPr>
          <a:xfrm>
            <a:off x="486454" y="207909"/>
            <a:ext cx="2121280" cy="1014679"/>
          </a:xfrm>
          <a:custGeom>
            <a:avLst/>
            <a:gdLst/>
            <a:ahLst/>
            <a:cxnLst/>
            <a:rect l="l" t="t" r="r" b="b"/>
            <a:pathLst>
              <a:path w="3368859" h="1611438">
                <a:moveTo>
                  <a:pt x="0" y="0"/>
                </a:moveTo>
                <a:lnTo>
                  <a:pt x="3368859" y="0"/>
                </a:lnTo>
                <a:lnTo>
                  <a:pt x="3368859" y="1611438"/>
                </a:lnTo>
                <a:lnTo>
                  <a:pt x="0" y="16114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10"/>
          <p:cNvSpPr/>
          <p:nvPr/>
        </p:nvSpPr>
        <p:spPr>
          <a:xfrm>
            <a:off x="1185249" y="5855388"/>
            <a:ext cx="9821502" cy="1002612"/>
          </a:xfrm>
          <a:custGeom>
            <a:avLst/>
            <a:gdLst/>
            <a:ahLst/>
            <a:cxnLst/>
            <a:rect l="l" t="t" r="r" b="b"/>
            <a:pathLst>
              <a:path w="13708378" h="1399397">
                <a:moveTo>
                  <a:pt x="0" y="0"/>
                </a:moveTo>
                <a:lnTo>
                  <a:pt x="13708378" y="0"/>
                </a:lnTo>
                <a:lnTo>
                  <a:pt x="13708378" y="1399397"/>
                </a:lnTo>
                <a:lnTo>
                  <a:pt x="0" y="13993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91970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a 12">
            <a:extLst>
              <a:ext uri="{FF2B5EF4-FFF2-40B4-BE49-F238E27FC236}">
                <a16:creationId xmlns:a16="http://schemas.microsoft.com/office/drawing/2014/main" xmlns="" id="{E46E98ED-078B-6D06-45F6-DBAE304CF9DF}"/>
              </a:ext>
            </a:extLst>
          </p:cNvPr>
          <p:cNvGrpSpPr/>
          <p:nvPr/>
        </p:nvGrpSpPr>
        <p:grpSpPr>
          <a:xfrm>
            <a:off x="2966875" y="0"/>
            <a:ext cx="6258251" cy="6858000"/>
            <a:chOff x="2293958" y="-38919"/>
            <a:chExt cx="6258251" cy="6858000"/>
          </a:xfrm>
        </p:grpSpPr>
        <p:pic>
          <p:nvPicPr>
            <p:cNvPr id="12" name="Obraz 11">
              <a:extLst>
                <a:ext uri="{FF2B5EF4-FFF2-40B4-BE49-F238E27FC236}">
                  <a16:creationId xmlns:a16="http://schemas.microsoft.com/office/drawing/2014/main" xmlns="" id="{C90C7B88-8D5B-3240-9804-4DC11FFDA7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93958" y="-38919"/>
              <a:ext cx="6258251" cy="6858000"/>
            </a:xfrm>
            <a:prstGeom prst="rect">
              <a:avLst/>
            </a:prstGeom>
          </p:spPr>
        </p:pic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xmlns="" id="{EA4946C5-71E1-A107-0F49-57251A3B2C4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61" b="97949" l="684" r="50977">
                          <a14:foregroundMark x1="4199" y1="57520" x2="4199" y2="57520"/>
                          <a14:foregroundMark x1="781" y1="46777" x2="781" y2="46777"/>
                          <a14:foregroundMark x1="13379" y1="77148" x2="13379" y2="77148"/>
                          <a14:foregroundMark x1="20117" y1="86035" x2="20117" y2="86035"/>
                          <a14:foregroundMark x1="15430" y1="89746" x2="15234" y2="89453"/>
                          <a14:foregroundMark x1="23047" y1="94336" x2="6445" y2="85742"/>
                          <a14:foregroundMark x1="18066" y1="79395" x2="8301" y2="78027"/>
                          <a14:foregroundMark x1="8398" y1="72949" x2="977" y2="91113"/>
                          <a14:foregroundMark x1="977" y1="91113" x2="781" y2="91895"/>
                          <a14:foregroundMark x1="23926" y1="81934" x2="25000" y2="95215"/>
                          <a14:foregroundMark x1="25000" y1="95215" x2="24805" y2="95996"/>
                          <a14:foregroundMark x1="45801" y1="55859" x2="45801" y2="55859"/>
                          <a14:foregroundMark x1="43359" y1="60938" x2="43359" y2="60938"/>
                          <a14:foregroundMark x1="39355" y1="64355" x2="39355" y2="64355"/>
                          <a14:foregroundMark x1="45020" y1="56152" x2="41211" y2="57520"/>
                          <a14:foregroundMark x1="46777" y1="55762" x2="47461" y2="55859"/>
                          <a14:foregroundMark x1="39941" y1="58203" x2="37891" y2="58496"/>
                          <a14:foregroundMark x1="38281" y1="58984" x2="36914" y2="58691"/>
                          <a14:foregroundMark x1="49023" y1="56738" x2="45898" y2="55371"/>
                          <a14:foregroundMark x1="36035" y1="60645" x2="51074" y2="61816"/>
                          <a14:foregroundMark x1="35840" y1="61816" x2="44434" y2="66992"/>
                          <a14:foregroundMark x1="3320" y1="95605" x2="25488" y2="97949"/>
                          <a14:foregroundMark x1="19043" y1="76465" x2="13770" y2="942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728"/>
            <a:stretch/>
          </p:blipFill>
          <p:spPr bwMode="auto">
            <a:xfrm>
              <a:off x="2293958" y="-38919"/>
              <a:ext cx="3584814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upa 16">
            <a:extLst>
              <a:ext uri="{FF2B5EF4-FFF2-40B4-BE49-F238E27FC236}">
                <a16:creationId xmlns:a16="http://schemas.microsoft.com/office/drawing/2014/main" xmlns="" id="{8AE0C9A5-DD81-70DC-F8E9-6BD10B42C7A3}"/>
              </a:ext>
            </a:extLst>
          </p:cNvPr>
          <p:cNvGrpSpPr/>
          <p:nvPr/>
        </p:nvGrpSpPr>
        <p:grpSpPr>
          <a:xfrm>
            <a:off x="2667000" y="0"/>
            <a:ext cx="6858000" cy="6858000"/>
            <a:chOff x="2667000" y="0"/>
            <a:chExt cx="6858000" cy="6858000"/>
          </a:xfrm>
        </p:grpSpPr>
        <p:grpSp>
          <p:nvGrpSpPr>
            <p:cNvPr id="15" name="Grupa 14">
              <a:extLst>
                <a:ext uri="{FF2B5EF4-FFF2-40B4-BE49-F238E27FC236}">
                  <a16:creationId xmlns:a16="http://schemas.microsoft.com/office/drawing/2014/main" xmlns="" id="{33286AD2-875A-458C-A353-F637520A9FCB}"/>
                </a:ext>
              </a:extLst>
            </p:cNvPr>
            <p:cNvGrpSpPr/>
            <p:nvPr/>
          </p:nvGrpSpPr>
          <p:grpSpPr>
            <a:xfrm>
              <a:off x="2667000" y="0"/>
              <a:ext cx="6858000" cy="6858000"/>
              <a:chOff x="2667000" y="0"/>
              <a:chExt cx="6858000" cy="6858000"/>
            </a:xfrm>
          </p:grpSpPr>
          <p:pic>
            <p:nvPicPr>
              <p:cNvPr id="6150" name="Picture 6">
                <a:extLst>
                  <a:ext uri="{FF2B5EF4-FFF2-40B4-BE49-F238E27FC236}">
                    <a16:creationId xmlns:a16="http://schemas.microsoft.com/office/drawing/2014/main" xmlns="" id="{03FAE38B-71CA-D25B-57E8-A5F695DA491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67000" y="0"/>
                <a:ext cx="6858000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pole tekstowe 13">
                <a:extLst>
                  <a:ext uri="{FF2B5EF4-FFF2-40B4-BE49-F238E27FC236}">
                    <a16:creationId xmlns:a16="http://schemas.microsoft.com/office/drawing/2014/main" xmlns="" id="{89A5BF56-7044-4503-F839-68CCD9223CDC}"/>
                  </a:ext>
                </a:extLst>
              </p:cNvPr>
              <p:cNvSpPr txBox="1"/>
              <p:nvPr/>
            </p:nvSpPr>
            <p:spPr>
              <a:xfrm>
                <a:off x="8256895" y="5943600"/>
                <a:ext cx="8137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b="1" dirty="0"/>
                  <a:t>FARBA</a:t>
                </a:r>
              </a:p>
            </p:txBody>
          </p:sp>
        </p:grpSp>
        <p:sp>
          <p:nvSpPr>
            <p:cNvPr id="16" name="pole tekstowe 15">
              <a:extLst>
                <a:ext uri="{FF2B5EF4-FFF2-40B4-BE49-F238E27FC236}">
                  <a16:creationId xmlns:a16="http://schemas.microsoft.com/office/drawing/2014/main" xmlns="" id="{436B96F9-3458-0F2B-4ECB-F91F7EB3759F}"/>
                </a:ext>
              </a:extLst>
            </p:cNvPr>
            <p:cNvSpPr txBox="1"/>
            <p:nvPr/>
          </p:nvSpPr>
          <p:spPr>
            <a:xfrm>
              <a:off x="6851564" y="5857164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b="1" dirty="0"/>
                <a:t>LAKIER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44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BE6D8780-681F-723C-848B-818173850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623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D61FD3DD-6BB2-52D3-2A9E-4AF15FC045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55" b="18262" l="5729" r="93750">
                        <a14:foregroundMark x1="5794" y1="8203" x2="5794" y2="8203"/>
                        <a14:foregroundMark x1="93750" y1="12305" x2="93750" y2="12305"/>
                      </a14:backgroundRemoval>
                    </a14:imgEffect>
                  </a14:imgLayer>
                </a14:imgProps>
              </a:ext>
            </a:extLst>
          </a:blip>
          <a:srcRect b="79602"/>
          <a:stretch/>
        </p:blipFill>
        <p:spPr>
          <a:xfrm>
            <a:off x="952500" y="-191071"/>
            <a:ext cx="10287000" cy="1398896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F552054D-C596-3727-3CF2-56B1ADBEB4A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6717" r="67932" b="8557"/>
          <a:stretch/>
        </p:blipFill>
        <p:spPr>
          <a:xfrm>
            <a:off x="466867" y="1412551"/>
            <a:ext cx="3298778" cy="512473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7EB963FB-EFD7-3EA8-9BEA-91F6554174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637" b="87305" l="37370" r="62435">
                        <a14:foregroundMark x1="61133" y1="51465" x2="61133" y2="51465"/>
                        <a14:foregroundMark x1="60807" y1="60059" x2="60807" y2="60059"/>
                        <a14:foregroundMark x1="60612" y1="68457" x2="60612" y2="68457"/>
                        <a14:foregroundMark x1="58398" y1="76465" x2="58398" y2="76465"/>
                        <a14:foregroundMark x1="38411" y1="68066" x2="38411" y2="68066"/>
                        <a14:foregroundMark x1="40951" y1="85547" x2="40951" y2="85547"/>
                        <a14:foregroundMark x1="47917" y1="86328" x2="47917" y2="86328"/>
                        <a14:foregroundMark x1="37370" y1="77148" x2="37370" y2="77148"/>
                        <a14:foregroundMark x1="40169" y1="87402" x2="48177" y2="87207"/>
                        <a14:foregroundMark x1="59440" y1="64941" x2="59440" y2="64941"/>
                        <a14:foregroundMark x1="59505" y1="55664" x2="57813" y2="63574"/>
                        <a14:foregroundMark x1="57813" y1="63574" x2="57813" y2="75879"/>
                        <a14:foregroundMark x1="57813" y1="75879" x2="60547" y2="76855"/>
                        <a14:foregroundMark x1="60938" y1="75488" x2="60938" y2="75488"/>
                        <a14:foregroundMark x1="61654" y1="73535" x2="61654" y2="73535"/>
                        <a14:foregroundMark x1="62305" y1="66406" x2="62305" y2="66406"/>
                        <a14:foregroundMark x1="62370" y1="68652" x2="62370" y2="68652"/>
                        <a14:foregroundMark x1="62174" y1="64453" x2="62174" y2="64453"/>
                        <a14:foregroundMark x1="62435" y1="63379" x2="62435" y2="63379"/>
                        <a14:foregroundMark x1="62370" y1="64746" x2="62370" y2="64746"/>
                        <a14:foregroundMark x1="62370" y1="67285" x2="62370" y2="67285"/>
                        <a14:foregroundMark x1="60807" y1="64941" x2="60807" y2="64941"/>
                        <a14:foregroundMark x1="59766" y1="68164" x2="59766" y2="68164"/>
                        <a14:foregroundMark x1="56576" y1="84277" x2="56576" y2="84277"/>
                        <a14:foregroundMark x1="50000" y1="29883" x2="50000" y2="29883"/>
                      </a14:backgroundRemoval>
                    </a14:imgEffect>
                  </a14:imgLayer>
                </a14:imgProps>
              </a:ext>
            </a:extLst>
          </a:blip>
          <a:srcRect l="34831" t="20596" r="36379" b="7762"/>
          <a:stretch/>
        </p:blipFill>
        <p:spPr>
          <a:xfrm>
            <a:off x="4437797" y="1207825"/>
            <a:ext cx="2961564" cy="4913195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xmlns="" id="{9CCA3EFC-F4EB-582D-F105-B387AC21A4B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6668" t="15025" r="1264" b="10249"/>
          <a:stretch/>
        </p:blipFill>
        <p:spPr>
          <a:xfrm>
            <a:off x="8214826" y="1347718"/>
            <a:ext cx="3298778" cy="512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8383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31</Words>
  <Application>Microsoft Office PowerPoint</Application>
  <PresentationFormat>Panoramiczny</PresentationFormat>
  <Paragraphs>11</Paragraphs>
  <Slides>4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Motyw pakietu Office</vt:lpstr>
      <vt:lpstr>PREZENTACJA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</dc:title>
  <dc:creator>Harenda Kamila</dc:creator>
  <cp:lastModifiedBy>Dawid</cp:lastModifiedBy>
  <cp:revision>4</cp:revision>
  <dcterms:created xsi:type="dcterms:W3CDTF">2025-05-30T17:47:17Z</dcterms:created>
  <dcterms:modified xsi:type="dcterms:W3CDTF">2025-06-30T10:02:09Z</dcterms:modified>
</cp:coreProperties>
</file>