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4" r:id="rId3"/>
    <p:sldId id="265" r:id="rId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napToGrid="0">
      <p:cViewPr varScale="1">
        <p:scale>
          <a:sx n="156" d="100"/>
          <a:sy n="156" d="100"/>
        </p:scale>
        <p:origin x="7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BBCBEE-D6B5-8CBE-BB62-0F1B6B84E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EF31BACD-7287-6C6F-AE17-0403D3F8E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2A233CF-90C4-B0EC-42E9-118CCC294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1C57-C9CE-46B6-8AE7-958A1463BA37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119F3A5-5857-3271-4C1D-6ACC70C90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FF46564-884B-2391-D8CB-BB30C316D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928E-8BAA-4C00-B894-4955AFA08B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3549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0C3C704-F3C1-EB3D-5362-496AF7E8E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C864C0DE-2FED-62A8-12E7-9435EC70C5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CF63992-D45A-8C68-4203-6EC549B93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1C57-C9CE-46B6-8AE7-958A1463BA37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8D7F6DD-B2F1-B91C-010B-0F307D3C8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90874B9A-738B-80B9-6D9F-D826F10F2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928E-8BAA-4C00-B894-4955AFA08B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6082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80F620CC-BD89-DF5F-93E1-DD9B8FD3E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FE558236-289F-8310-C672-0DF6D58135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2F1AB0B5-BEA9-8B47-5F10-C975BA6D9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1C57-C9CE-46B6-8AE7-958A1463BA37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17D6371-3305-3A6C-CAFB-547D6330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389B2A9B-C50F-87FA-754B-EECDCDB8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928E-8BAA-4C00-B894-4955AFA08B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032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79D657-B22D-86D0-497B-BA995BDAD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BF986FF-98E6-0565-260D-17FD4A233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F617E2D-9104-D7F5-24B6-9252F8A02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1C57-C9CE-46B6-8AE7-958A1463BA37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ECFCFDD-249C-F173-D0A7-76356F99E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3721EE82-59AC-1941-4CB6-EDB09A1E8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928E-8BAA-4C00-B894-4955AFA08B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477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5B612BA-A066-4BFE-D61F-31D27054E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8484A94-A5B5-5379-183B-E6F476486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F82EA891-BD59-580F-7C2B-534C52643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1C57-C9CE-46B6-8AE7-958A1463BA37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D9378E7-4F8E-DF96-6C75-9D58244C7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1D43E8D-9508-5997-ED61-0CBEB2CE6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928E-8BAA-4C00-B894-4955AFA08B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5836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ADC7DA4-2309-5085-513E-3F5C4C15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14FE48E-91AE-316A-BFA7-D89C364E2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92DB997E-E98E-D0A5-D8C0-C5D2C1355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446129EB-6C53-1B22-AF3A-F8D8AA0DE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1C57-C9CE-46B6-8AE7-958A1463BA37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81C2BE88-E34A-3237-A566-C1CFED413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98470D09-D403-3F67-AA07-9C706379C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928E-8BAA-4C00-B894-4955AFA08B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6772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FDA66C5-99CC-7593-9D4F-00309C1CA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44360002-7247-1D82-5DF4-D5A9F9E75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6A0954EE-74E4-7B30-7410-E714FB835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234038C2-61BE-B4CA-288D-553966A908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8D4B1028-B3BA-2F4A-CB48-23A2034B3F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789A0D91-1FB8-C85B-B27A-6CC462FB6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1C57-C9CE-46B6-8AE7-958A1463BA37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A4408632-7385-4EB8-C41A-199DFD389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B63C009B-918C-F322-1C05-B01EC45CD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928E-8BAA-4C00-B894-4955AFA08B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8569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5E382F4-1253-D60A-DC4D-BC85FA238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F7CEFDA8-138F-DA82-90C2-6EF9E71D2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1C57-C9CE-46B6-8AE7-958A1463BA37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A513260-8A96-3E2B-807E-36C7EC748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37E3566C-CA37-C0FA-F74F-D836FE35A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928E-8BAA-4C00-B894-4955AFA08B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9975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88CA391C-E625-AA78-8A2A-CF3269B9D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1C57-C9CE-46B6-8AE7-958A1463BA37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8EC7A2F6-510B-F5E6-AD9A-117F717B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F91A5E3A-67F7-F8CC-1556-8796E857B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928E-8BAA-4C00-B894-4955AFA08B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9689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615CB40-BE52-DFFB-9BAF-FD53709E5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417CFA4-6C4C-048E-A1DD-5EB5DFB48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C5E8375F-EBBB-FC64-FC43-842109C70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4D74926F-98F6-F375-CEE2-66C354B89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1C57-C9CE-46B6-8AE7-958A1463BA37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74D40C7A-CA39-E8A4-17FE-C1EBCAF35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55B48A7D-12B3-0ABB-FBD2-119D7A817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928E-8BAA-4C00-B894-4955AFA08B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6103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63EBF7A-4712-44A6-ADE8-3A3ECD93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C37E8FB6-9FFC-A29D-260D-3BAD58B1C1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76CAF087-950C-07AB-C706-2C378DC44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CCEB00D4-44AE-6818-EB30-7A6EBC48F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1C57-C9CE-46B6-8AE7-958A1463BA37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AF2D19AA-23A9-1F85-9339-4F020661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EF259581-C437-5DC0-E516-E2D1C9152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928E-8BAA-4C00-B894-4955AFA08B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8639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C8BAA676-D318-BFED-A6BC-61B0E1071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ED659E82-EAC3-1D36-EF6E-814FA3ED6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A648D86-9091-62D6-612F-BD54B7C7F0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01C57-C9CE-46B6-8AE7-958A1463BA37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D6A3B8B-4659-26CD-F20A-92580F7C48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E39828A-5509-4B83-673E-CC08413D5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0928E-8BAA-4C00-B894-4955AFA08B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873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36BE808-3BB7-310A-F8B5-A7F50D0C5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41880"/>
            <a:ext cx="12192000" cy="1061402"/>
          </a:xfrm>
        </p:spPr>
        <p:txBody>
          <a:bodyPr>
            <a:normAutofit/>
          </a:bodyPr>
          <a:lstStyle/>
          <a:p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</a:rPr>
              <a:t>PREZENTACJA</a:t>
            </a:r>
            <a:endParaRPr lang="pl-PL" b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AA85D69A-1C5D-FCEB-6B9C-87572C48D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987800"/>
            <a:ext cx="12192000" cy="117348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6"/>
                </a:solidFill>
              </a:rPr>
              <a:t>Scenariusz </a:t>
            </a:r>
            <a:r>
              <a:rPr lang="pl-PL" sz="2800" b="1" dirty="0" smtClean="0">
                <a:solidFill>
                  <a:schemeClr val="accent6"/>
                </a:solidFill>
              </a:rPr>
              <a:t>1.3.</a:t>
            </a:r>
            <a:endParaRPr lang="pl-PL" sz="2800" b="1" dirty="0" smtClean="0">
              <a:solidFill>
                <a:schemeClr val="accent6"/>
              </a:solidFill>
            </a:endParaRPr>
          </a:p>
          <a:p>
            <a:r>
              <a:rPr lang="pl-PL" sz="2800" b="1" dirty="0" smtClean="0">
                <a:solidFill>
                  <a:schemeClr val="accent6"/>
                </a:solidFill>
              </a:rPr>
              <a:t>Grupa </a:t>
            </a:r>
            <a:r>
              <a:rPr lang="pl-PL" sz="2800" b="1" dirty="0">
                <a:solidFill>
                  <a:schemeClr val="accent6"/>
                </a:solidFill>
              </a:rPr>
              <a:t>wiekowa </a:t>
            </a:r>
            <a:r>
              <a:rPr lang="pl-PL" sz="2800" b="1" dirty="0" smtClean="0">
                <a:solidFill>
                  <a:schemeClr val="accent6"/>
                </a:solidFill>
              </a:rPr>
              <a:t>15 lat </a:t>
            </a:r>
            <a:r>
              <a:rPr lang="pl-PL" sz="2800" b="1" smtClean="0">
                <a:solidFill>
                  <a:schemeClr val="accent6"/>
                </a:solidFill>
              </a:rPr>
              <a:t>i więcej</a:t>
            </a:r>
            <a:endParaRPr lang="pl-PL" sz="2800" b="1" dirty="0">
              <a:solidFill>
                <a:schemeClr val="accent6"/>
              </a:solidFill>
            </a:endParaRPr>
          </a:p>
          <a:p>
            <a:endParaRPr lang="pl-PL" dirty="0"/>
          </a:p>
        </p:txBody>
      </p:sp>
      <p:sp>
        <p:nvSpPr>
          <p:cNvPr id="6" name="Prostokąt zaokrąglony 5"/>
          <p:cNvSpPr/>
          <p:nvPr/>
        </p:nvSpPr>
        <p:spPr>
          <a:xfrm>
            <a:off x="5847079" y="-149224"/>
            <a:ext cx="6531187" cy="1454784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dirty="0" smtClean="0"/>
              <a:t>Adaptacja do zmian klimatu</a:t>
            </a:r>
            <a:endParaRPr lang="pl-PL" sz="3600" b="1" dirty="0"/>
          </a:p>
        </p:txBody>
      </p:sp>
      <p:sp>
        <p:nvSpPr>
          <p:cNvPr id="7" name="Freeform 12"/>
          <p:cNvSpPr/>
          <p:nvPr/>
        </p:nvSpPr>
        <p:spPr>
          <a:xfrm>
            <a:off x="486454" y="207909"/>
            <a:ext cx="2121280" cy="1014679"/>
          </a:xfrm>
          <a:custGeom>
            <a:avLst/>
            <a:gdLst/>
            <a:ahLst/>
            <a:cxnLst/>
            <a:rect l="l" t="t" r="r" b="b"/>
            <a:pathLst>
              <a:path w="3368859" h="1611438">
                <a:moveTo>
                  <a:pt x="0" y="0"/>
                </a:moveTo>
                <a:lnTo>
                  <a:pt x="3368859" y="0"/>
                </a:lnTo>
                <a:lnTo>
                  <a:pt x="3368859" y="1611438"/>
                </a:lnTo>
                <a:lnTo>
                  <a:pt x="0" y="1611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10"/>
          <p:cNvSpPr/>
          <p:nvPr/>
        </p:nvSpPr>
        <p:spPr>
          <a:xfrm>
            <a:off x="1185249" y="5855388"/>
            <a:ext cx="9821502" cy="1002612"/>
          </a:xfrm>
          <a:custGeom>
            <a:avLst/>
            <a:gdLst/>
            <a:ahLst/>
            <a:cxnLst/>
            <a:rect l="l" t="t" r="r" b="b"/>
            <a:pathLst>
              <a:path w="13708378" h="1399397">
                <a:moveTo>
                  <a:pt x="0" y="0"/>
                </a:moveTo>
                <a:lnTo>
                  <a:pt x="13708378" y="0"/>
                </a:lnTo>
                <a:lnTo>
                  <a:pt x="13708378" y="1399397"/>
                </a:lnTo>
                <a:lnTo>
                  <a:pt x="0" y="1399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6158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8">
            <a:extLst>
              <a:ext uri="{FF2B5EF4-FFF2-40B4-BE49-F238E27FC236}">
                <a16:creationId xmlns:a16="http://schemas.microsoft.com/office/drawing/2014/main" xmlns="" id="{02717BF9-389A-13D1-AE15-64E381481CF2}"/>
              </a:ext>
            </a:extLst>
          </p:cNvPr>
          <p:cNvGrpSpPr/>
          <p:nvPr/>
        </p:nvGrpSpPr>
        <p:grpSpPr>
          <a:xfrm>
            <a:off x="2667000" y="0"/>
            <a:ext cx="6858000" cy="6858000"/>
            <a:chOff x="2667000" y="0"/>
            <a:chExt cx="6858000" cy="6858000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xmlns="" id="{2062E4E6-D034-F921-D93F-DCD36FCC1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xmlns="" id="{7851DDDE-E504-B002-8C0C-C9B9435C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3262" y1="27051" x2="31543" y2="28027"/>
                          <a14:foregroundMark x1="31543" y1="28027" x2="31348" y2="28125"/>
                          <a14:foregroundMark x1="70313" y1="61035" x2="57910" y2="60742"/>
                          <a14:foregroundMark x1="46289" y1="69043" x2="34180" y2="65820"/>
                          <a14:backgroundMark x1="75293" y1="13379" x2="58594" y2="27148"/>
                          <a14:backgroundMark x1="58594" y1="27148" x2="53516" y2="17285"/>
                          <a14:backgroundMark x1="53516" y1="17285" x2="52051" y2="16309"/>
                        </a14:backgroundRemoval>
                      </a14:imgEffect>
                    </a14:imgLayer>
                  </a14:imgProps>
                </a:ext>
              </a:extLst>
            </a:blip>
            <a:srcRect l="21855" t="16334" r="46146" b="60428"/>
            <a:stretch/>
          </p:blipFill>
          <p:spPr>
            <a:xfrm>
              <a:off x="3883197" y="1134705"/>
              <a:ext cx="3288701" cy="2388290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xmlns="" id="{26883749-D261-2BFF-CB1A-C04C7F017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3262" y1="27051" x2="31543" y2="28027"/>
                          <a14:foregroundMark x1="31543" y1="28027" x2="31348" y2="28125"/>
                          <a14:foregroundMark x1="70313" y1="61035" x2="57910" y2="60742"/>
                          <a14:foregroundMark x1="46289" y1="69043" x2="34180" y2="65820"/>
                          <a14:backgroundMark x1="75293" y1="13379" x2="58594" y2="27148"/>
                          <a14:backgroundMark x1="58594" y1="27148" x2="53516" y2="17285"/>
                          <a14:backgroundMark x1="53516" y1="17285" x2="52051" y2="16309"/>
                        </a14:backgroundRemoval>
                      </a14:imgEffect>
                    </a14:imgLayer>
                  </a14:imgProps>
                </a:ext>
              </a:extLst>
            </a:blip>
            <a:srcRect l="23746" t="51195" r="48545" b="21056"/>
            <a:stretch/>
          </p:blipFill>
          <p:spPr>
            <a:xfrm>
              <a:off x="3643376" y="3194374"/>
              <a:ext cx="2452623" cy="2456170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xmlns="" id="{66BFD871-44D9-BEAA-A034-CD1A1E00C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3262" y1="27051" x2="31543" y2="28027"/>
                          <a14:foregroundMark x1="31543" y1="28027" x2="31348" y2="28125"/>
                          <a14:foregroundMark x1="70313" y1="61035" x2="57910" y2="60742"/>
                          <a14:foregroundMark x1="46289" y1="69043" x2="34180" y2="65820"/>
                          <a14:backgroundMark x1="75293" y1="13379" x2="58594" y2="27148"/>
                          <a14:backgroundMark x1="58594" y1="27148" x2="53516" y2="17285"/>
                          <a14:backgroundMark x1="53516" y1="17285" x2="52051" y2="16309"/>
                        </a14:backgroundRemoval>
                      </a14:imgEffect>
                    </a14:imgLayer>
                  </a14:imgProps>
                </a:ext>
              </a:extLst>
            </a:blip>
            <a:srcRect l="48648" t="46621" r="23643" b="25630"/>
            <a:stretch/>
          </p:blipFill>
          <p:spPr>
            <a:xfrm>
              <a:off x="5407637" y="2734327"/>
              <a:ext cx="2452623" cy="24561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4786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ED3E0CA-507B-0A62-637A-B61453212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2936" y="146952"/>
            <a:ext cx="5217410" cy="986381"/>
          </a:xfrm>
        </p:spPr>
        <p:txBody>
          <a:bodyPr>
            <a:noAutofit/>
          </a:bodyPr>
          <a:lstStyle/>
          <a:p>
            <a:r>
              <a:rPr lang="pl-PL" sz="3200" dirty="0"/>
              <a:t>Zielono-niebieska infrastruktura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94F46F61-D632-419F-6038-9C92E6930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654" y="146950"/>
            <a:ext cx="6527007" cy="4351338"/>
          </a:xfr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xmlns="" id="{A37D00DF-2462-E650-3E8E-BAE019C750E6}"/>
              </a:ext>
            </a:extLst>
          </p:cNvPr>
          <p:cNvSpPr txBox="1">
            <a:spLocks/>
          </p:cNvSpPr>
          <p:nvPr/>
        </p:nvSpPr>
        <p:spPr>
          <a:xfrm>
            <a:off x="6782936" y="5605011"/>
            <a:ext cx="4570863" cy="982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/>
              <a:t>Termomodernizacja budynków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xmlns="" id="{25042265-A7E3-D31A-57D5-8E9AB737A854}"/>
              </a:ext>
            </a:extLst>
          </p:cNvPr>
          <p:cNvSpPr txBox="1">
            <a:spLocks/>
          </p:cNvSpPr>
          <p:nvPr/>
        </p:nvSpPr>
        <p:spPr>
          <a:xfrm>
            <a:off x="6782936" y="1252989"/>
            <a:ext cx="5322628" cy="903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/>
              <a:t>Ogrody deszczowe i zielone dachy w miastach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xmlns="" id="{57645BDA-57E4-5193-9C31-8BF3F0534E6A}"/>
              </a:ext>
            </a:extLst>
          </p:cNvPr>
          <p:cNvSpPr txBox="1">
            <a:spLocks/>
          </p:cNvSpPr>
          <p:nvPr/>
        </p:nvSpPr>
        <p:spPr>
          <a:xfrm>
            <a:off x="6782936" y="2276003"/>
            <a:ext cx="5322628" cy="775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/>
              <a:t>Panele słoneczne i turbiny wiatrowe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85FC8B5B-813B-1BA6-239C-CFB991ADC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3" y="146950"/>
            <a:ext cx="6527007" cy="652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85BEF895-7786-7031-B043-7F495A867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3" y="165496"/>
            <a:ext cx="6527007" cy="652700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64955791-50D0-5428-9BF3-680C47E60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897" y="1252989"/>
            <a:ext cx="6545453" cy="4363635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xmlns="" id="{6C78CC41-3E6A-4BFE-15FB-FC722726BEFE}"/>
              </a:ext>
            </a:extLst>
          </p:cNvPr>
          <p:cNvSpPr txBox="1">
            <a:spLocks/>
          </p:cNvSpPr>
          <p:nvPr/>
        </p:nvSpPr>
        <p:spPr>
          <a:xfrm>
            <a:off x="6782936" y="3506576"/>
            <a:ext cx="5322628" cy="775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/>
              <a:t>Ochrona przed powodziami, czyli tereny zielone i mniej betonu w miastach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1C5F9F58-C24C-FB26-350F-4DF544F14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r="5256"/>
          <a:stretch/>
        </p:blipFill>
        <p:spPr bwMode="auto">
          <a:xfrm>
            <a:off x="172898" y="1145164"/>
            <a:ext cx="6565660" cy="488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xmlns="" id="{49712246-8069-C4D6-AF5C-21AAAB2FE9D2}"/>
              </a:ext>
            </a:extLst>
          </p:cNvPr>
          <p:cNvSpPr txBox="1">
            <a:spLocks/>
          </p:cNvSpPr>
          <p:nvPr/>
        </p:nvSpPr>
        <p:spPr>
          <a:xfrm>
            <a:off x="6782936" y="4442347"/>
            <a:ext cx="5322628" cy="10372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/>
              <a:t>oraz tereny zalewowe i wały przeciwpowodziowe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1EB578C-AA25-8599-F425-024A1212C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3" y="1295669"/>
            <a:ext cx="6545453" cy="436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94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48</Words>
  <Application>Microsoft Office PowerPoint</Application>
  <PresentationFormat>Panoramiczny</PresentationFormat>
  <Paragraphs>10</Paragraphs>
  <Slides>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Motyw pakietu Office</vt:lpstr>
      <vt:lpstr>PREZENTACJA</vt:lpstr>
      <vt:lpstr>Prezentacja programu PowerPoint</vt:lpstr>
      <vt:lpstr>Zielono-niebieska infrastruktura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</dc:title>
  <dc:creator>Harenda Kamila</dc:creator>
  <cp:lastModifiedBy>Dawid</cp:lastModifiedBy>
  <cp:revision>2</cp:revision>
  <dcterms:created xsi:type="dcterms:W3CDTF">2025-05-30T18:49:42Z</dcterms:created>
  <dcterms:modified xsi:type="dcterms:W3CDTF">2025-06-30T09:59:43Z</dcterms:modified>
</cp:coreProperties>
</file>