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1" r:id="rId3"/>
    <p:sldId id="262" r:id="rId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7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6FE90DD-692B-13C4-5C56-564DED442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EE0396FC-7061-C0FA-A218-A1C6E0F7B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B822581-EE0A-289E-0F7B-6F8D890E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E1FD-2EA2-454D-9034-6965F7933A1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ABF887E-ED8A-57A4-C271-40AFA2F7B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91D15B3-422D-DAA7-C5D1-7477A83D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4243A-6EB2-42E6-8A3A-D718FC376E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625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AE432D1-E0B2-BA10-337D-1B858FF09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106D10DF-D30E-7AE8-DCAC-7E18356C1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DC54D92-8FE1-D8BE-4218-22789B375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E1FD-2EA2-454D-9034-6965F7933A1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A43B26E-71F8-38EE-20D0-6D2AB6DC1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62C0319-43ED-AEB2-9804-EEA064A8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4243A-6EB2-42E6-8A3A-D718FC376E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911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12A617A0-BCA9-F8DF-E33D-96A507EAC9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2D45BE28-0C83-60E9-D089-ADB53F55A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EE3BC4C-0C77-3E41-9961-2BBBF8760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E1FD-2EA2-454D-9034-6965F7933A1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D6C1BA4-A38F-2ED1-F07A-96703AFA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A47597B-39DA-039F-C64D-C96CC1D1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4243A-6EB2-42E6-8A3A-D718FC376E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676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53976F8-7EF3-D3B4-487B-52E0D918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AD04895-087B-7E99-A03D-62150182A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DF40D64-1738-11F5-3047-7C0E6F4E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E1FD-2EA2-454D-9034-6965F7933A1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4DEF0A0-3E9F-4500-1AAA-61FBBD9EB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C996D0E-A474-EE50-8CF3-00031B110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4243A-6EB2-42E6-8A3A-D718FC376E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15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16291CF-77CC-BADA-14E5-30E41BC7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E6A2034-CB66-23C3-FF8B-7E873E7E1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532BB7E-362B-660F-D6C1-63B098F58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E1FD-2EA2-454D-9034-6965F7933A1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121370F-F020-6EB7-65CB-FAC927A70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1760891-BCB1-B87A-DEAC-E80A8358F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4243A-6EB2-42E6-8A3A-D718FC376E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35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7D7E6D0-1098-6BC9-4772-2BCB226B3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A35971E-6D7E-62C4-A52F-CF7B1CBB87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F0874C7-CFFC-FB23-1D34-4EE2B9F77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A6533BB-34C5-BBF5-8FDE-33C904E05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E1FD-2EA2-454D-9034-6965F7933A1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01B1E94-8254-67FC-05D4-58BC5DE0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6DABE8B9-47E3-5B3F-A328-51122DD4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4243A-6EB2-42E6-8A3A-D718FC376E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866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CE0DD94-3B6B-7358-A16C-FD2AC54E1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099D948-F187-70E8-BCA5-25535E782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9950DDD-7631-5D76-A1D0-D36EA16A9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E7500347-1A9A-C528-0497-C3996477E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9D58D6C8-B460-99BB-B98F-BE2C267A1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500CDA56-B1A7-B6E1-36FB-6183CD9B4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E1FD-2EA2-454D-9034-6965F7933A1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712FBA8A-2ACA-18EE-87DD-24B3F2EC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253CDD79-9DF0-F90E-A51F-421EEF2D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4243A-6EB2-42E6-8A3A-D718FC376E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844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74CFF8-5D52-033D-0773-93ECD0539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A064EF9B-E3BD-CF72-988B-29006277C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E1FD-2EA2-454D-9034-6965F7933A1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DC69255-5968-0EC4-497C-4F35C686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7ECE66D4-EE3A-D8D2-3EA7-E4345EB9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4243A-6EB2-42E6-8A3A-D718FC376E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21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7789E0CE-81FD-BA9E-CCE7-C6C958407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E1FD-2EA2-454D-9034-6965F7933A1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1BF9A4B7-4347-2FBA-C96D-36F672CB9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8361A938-7D42-3470-7BE2-BB5C873C8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4243A-6EB2-42E6-8A3A-D718FC376E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13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8E61213-4E63-350A-1DDF-D436341F3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83FC3DC-7D20-2EFD-D1AE-ED6EBD111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CFD3AA68-3DF0-AC77-4104-63D315F18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3C09F63-8ED4-927F-7951-AB774F92D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E1FD-2EA2-454D-9034-6965F7933A1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D015314-402B-288A-7C61-CF98575A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CD7143D-5E87-ADC9-16B5-1EC11E9F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4243A-6EB2-42E6-8A3A-D718FC376E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480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CFD45C6-F8FA-1BA5-3DE1-E2ED957F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9445DA20-9693-75B5-8964-CB8FDFFF3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3210CE2A-008A-2925-D5E1-A31F3AE82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43163906-0A69-98BB-46D2-B28DAA8B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E1FD-2EA2-454D-9034-6965F7933A1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19C6433C-B0CB-2597-1373-28FD5D8D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D1DBDD0-359C-5882-7190-D0F7E43E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4243A-6EB2-42E6-8A3A-D718FC376E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909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6D623DCB-7496-6DF8-8036-018D21CB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C4ADD63-4F49-AF7B-4B9D-22417F9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79C5210-611B-65D3-4134-999548096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1E1FD-2EA2-454D-9034-6965F7933A1F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9CCE892-7838-E67D-63CE-4D44E3223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A63952D-1BA5-F4DC-0199-C8614F8E5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4243A-6EB2-42E6-8A3A-D718FC376E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860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36BE808-3BB7-310A-F8B5-A7F50D0C5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41880"/>
            <a:ext cx="12192000" cy="1061402"/>
          </a:xfrm>
        </p:spPr>
        <p:txBody>
          <a:bodyPr>
            <a:normAutofit/>
          </a:bodyPr>
          <a:lstStyle/>
          <a:p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PREZENTACJA</a:t>
            </a:r>
            <a:endParaRPr lang="pl-PL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AA85D69A-1C5D-FCEB-6B9C-87572C48D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87800"/>
            <a:ext cx="12192000" cy="117348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6"/>
                </a:solidFill>
              </a:rPr>
              <a:t>Scenariusz </a:t>
            </a:r>
            <a:r>
              <a:rPr lang="pl-PL" sz="2800" b="1" dirty="0" smtClean="0">
                <a:solidFill>
                  <a:schemeClr val="accent6"/>
                </a:solidFill>
              </a:rPr>
              <a:t>1.2.</a:t>
            </a:r>
            <a:endParaRPr lang="pl-PL" sz="2800" b="1" dirty="0" smtClean="0">
              <a:solidFill>
                <a:schemeClr val="accent6"/>
              </a:solidFill>
            </a:endParaRPr>
          </a:p>
          <a:p>
            <a:r>
              <a:rPr lang="pl-PL" sz="2800" b="1" dirty="0" smtClean="0">
                <a:solidFill>
                  <a:schemeClr val="accent6"/>
                </a:solidFill>
              </a:rPr>
              <a:t>Grupa </a:t>
            </a:r>
            <a:r>
              <a:rPr lang="pl-PL" sz="2800" b="1" dirty="0">
                <a:solidFill>
                  <a:schemeClr val="accent6"/>
                </a:solidFill>
              </a:rPr>
              <a:t>wiekowa </a:t>
            </a:r>
            <a:r>
              <a:rPr lang="pl-PL" sz="2800" b="1" dirty="0" smtClean="0">
                <a:solidFill>
                  <a:schemeClr val="accent6"/>
                </a:solidFill>
              </a:rPr>
              <a:t>10-14 </a:t>
            </a:r>
            <a:r>
              <a:rPr lang="pl-PL" sz="2800" b="1" dirty="0">
                <a:solidFill>
                  <a:schemeClr val="accent6"/>
                </a:solidFill>
              </a:rPr>
              <a:t>lat</a:t>
            </a:r>
          </a:p>
          <a:p>
            <a:endParaRPr lang="pl-PL" dirty="0"/>
          </a:p>
        </p:txBody>
      </p:sp>
      <p:sp>
        <p:nvSpPr>
          <p:cNvPr id="6" name="Prostokąt zaokrąglony 5"/>
          <p:cNvSpPr/>
          <p:nvPr/>
        </p:nvSpPr>
        <p:spPr>
          <a:xfrm>
            <a:off x="5847079" y="-149224"/>
            <a:ext cx="6531187" cy="1454784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 smtClean="0"/>
              <a:t>Adaptacja do zmian klimatu</a:t>
            </a:r>
            <a:endParaRPr lang="pl-PL" sz="3600" b="1" dirty="0"/>
          </a:p>
        </p:txBody>
      </p:sp>
      <p:sp>
        <p:nvSpPr>
          <p:cNvPr id="7" name="Freeform 12"/>
          <p:cNvSpPr/>
          <p:nvPr/>
        </p:nvSpPr>
        <p:spPr>
          <a:xfrm>
            <a:off x="486454" y="207909"/>
            <a:ext cx="2121280" cy="1014679"/>
          </a:xfrm>
          <a:custGeom>
            <a:avLst/>
            <a:gdLst/>
            <a:ahLst/>
            <a:cxnLst/>
            <a:rect l="l" t="t" r="r" b="b"/>
            <a:pathLst>
              <a:path w="3368859" h="1611438">
                <a:moveTo>
                  <a:pt x="0" y="0"/>
                </a:moveTo>
                <a:lnTo>
                  <a:pt x="3368859" y="0"/>
                </a:lnTo>
                <a:lnTo>
                  <a:pt x="3368859" y="1611438"/>
                </a:lnTo>
                <a:lnTo>
                  <a:pt x="0" y="1611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0"/>
          <p:cNvSpPr/>
          <p:nvPr/>
        </p:nvSpPr>
        <p:spPr>
          <a:xfrm>
            <a:off x="1185249" y="5855388"/>
            <a:ext cx="9821502" cy="1002612"/>
          </a:xfrm>
          <a:custGeom>
            <a:avLst/>
            <a:gdLst/>
            <a:ahLst/>
            <a:cxnLst/>
            <a:rect l="l" t="t" r="r" b="b"/>
            <a:pathLst>
              <a:path w="13708378" h="1399397">
                <a:moveTo>
                  <a:pt x="0" y="0"/>
                </a:moveTo>
                <a:lnTo>
                  <a:pt x="13708378" y="0"/>
                </a:lnTo>
                <a:lnTo>
                  <a:pt x="13708378" y="1399397"/>
                </a:lnTo>
                <a:lnTo>
                  <a:pt x="0" y="1399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368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DBDC69-9C2F-B4B2-CDC4-AB8226F4E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:a16="http://schemas.microsoft.com/office/drawing/2014/main" xmlns="" id="{8959139D-2B2E-5931-307A-ACE1FFFD2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92" y="1320"/>
            <a:ext cx="3857522" cy="3857522"/>
          </a:xfrm>
        </p:spPr>
      </p:pic>
      <p:grpSp>
        <p:nvGrpSpPr>
          <p:cNvPr id="1045" name="Grupa 1044">
            <a:extLst>
              <a:ext uri="{FF2B5EF4-FFF2-40B4-BE49-F238E27FC236}">
                <a16:creationId xmlns:a16="http://schemas.microsoft.com/office/drawing/2014/main" xmlns="" id="{13418DD6-3353-B7C7-AFA8-99B7A7C81A1F}"/>
              </a:ext>
            </a:extLst>
          </p:cNvPr>
          <p:cNvGrpSpPr/>
          <p:nvPr/>
        </p:nvGrpSpPr>
        <p:grpSpPr>
          <a:xfrm>
            <a:off x="184861" y="2891560"/>
            <a:ext cx="7246345" cy="2983800"/>
            <a:chOff x="184861" y="2891560"/>
            <a:chExt cx="7246345" cy="2983800"/>
          </a:xfrm>
        </p:grpSpPr>
        <p:sp>
          <p:nvSpPr>
            <p:cNvPr id="1044" name="Prostokąt 1043">
              <a:extLst>
                <a:ext uri="{FF2B5EF4-FFF2-40B4-BE49-F238E27FC236}">
                  <a16:creationId xmlns:a16="http://schemas.microsoft.com/office/drawing/2014/main" xmlns="" id="{1C22702C-4501-EA31-CBAF-B8E64A2DDD40}"/>
                </a:ext>
              </a:extLst>
            </p:cNvPr>
            <p:cNvSpPr/>
            <p:nvPr/>
          </p:nvSpPr>
          <p:spPr>
            <a:xfrm>
              <a:off x="184861" y="2891560"/>
              <a:ext cx="7246345" cy="2983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28" name="Grupa 27">
              <a:extLst>
                <a:ext uri="{FF2B5EF4-FFF2-40B4-BE49-F238E27FC236}">
                  <a16:creationId xmlns:a16="http://schemas.microsoft.com/office/drawing/2014/main" xmlns="" id="{FE65E77C-6113-C8DC-3A78-430E8186ACA5}"/>
                </a:ext>
              </a:extLst>
            </p:cNvPr>
            <p:cNvGrpSpPr/>
            <p:nvPr/>
          </p:nvGrpSpPr>
          <p:grpSpPr>
            <a:xfrm>
              <a:off x="286437" y="2952977"/>
              <a:ext cx="2396395" cy="2860969"/>
              <a:chOff x="788821" y="1598724"/>
              <a:chExt cx="3966117" cy="4735004"/>
            </a:xfrm>
          </p:grpSpPr>
          <p:pic>
            <p:nvPicPr>
              <p:cNvPr id="21" name="Obraz 20">
                <a:extLst>
                  <a:ext uri="{FF2B5EF4-FFF2-40B4-BE49-F238E27FC236}">
                    <a16:creationId xmlns:a16="http://schemas.microsoft.com/office/drawing/2014/main" xmlns="" id="{D254DC1F-E89E-6C30-A76A-FB617AF55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9476" r="51732" b="50881"/>
              <a:stretch/>
            </p:blipFill>
            <p:spPr>
              <a:xfrm>
                <a:off x="788821" y="1598724"/>
                <a:ext cx="3966117" cy="4735004"/>
              </a:xfrm>
              <a:prstGeom prst="rect">
                <a:avLst/>
              </a:prstGeom>
            </p:spPr>
          </p:pic>
          <p:pic>
            <p:nvPicPr>
              <p:cNvPr id="23" name="Obraz 22">
                <a:extLst>
                  <a:ext uri="{FF2B5EF4-FFF2-40B4-BE49-F238E27FC236}">
                    <a16:creationId xmlns:a16="http://schemas.microsoft.com/office/drawing/2014/main" xmlns="" id="{8AE163F1-452E-F9E1-213A-BBF8DA14B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9539" y="1923190"/>
                <a:ext cx="1221168" cy="1905492"/>
              </a:xfrm>
              <a:prstGeom prst="rect">
                <a:avLst/>
              </a:prstGeom>
            </p:spPr>
          </p:pic>
          <p:pic>
            <p:nvPicPr>
              <p:cNvPr id="25" name="Obraz 24">
                <a:extLst>
                  <a:ext uri="{FF2B5EF4-FFF2-40B4-BE49-F238E27FC236}">
                    <a16:creationId xmlns:a16="http://schemas.microsoft.com/office/drawing/2014/main" xmlns="" id="{CE644E38-67E5-D96B-EB29-D6E41E955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5834" y="3386230"/>
                <a:ext cx="428685" cy="677451"/>
              </a:xfrm>
              <a:prstGeom prst="rect">
                <a:avLst/>
              </a:prstGeom>
            </p:spPr>
          </p:pic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xmlns="" id="{D14336A3-E8FD-AABD-7F2F-70D8C5664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9001" y="2431495"/>
                <a:ext cx="428685" cy="1009791"/>
              </a:xfrm>
              <a:prstGeom prst="rect">
                <a:avLst/>
              </a:prstGeom>
            </p:spPr>
          </p:pic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xmlns="" id="{74FD60F6-0B19-5748-0F24-A739E3D8C76B}"/>
                </a:ext>
              </a:extLst>
            </p:cNvPr>
            <p:cNvGrpSpPr/>
            <p:nvPr/>
          </p:nvGrpSpPr>
          <p:grpSpPr>
            <a:xfrm>
              <a:off x="2771232" y="2952977"/>
              <a:ext cx="2254277" cy="2860969"/>
              <a:chOff x="1716873" y="134391"/>
              <a:chExt cx="5166255" cy="6556648"/>
            </a:xfrm>
          </p:grpSpPr>
          <p:pic>
            <p:nvPicPr>
              <p:cNvPr id="29" name="Obraz 28">
                <a:extLst>
                  <a:ext uri="{FF2B5EF4-FFF2-40B4-BE49-F238E27FC236}">
                    <a16:creationId xmlns:a16="http://schemas.microsoft.com/office/drawing/2014/main" xmlns="" id="{D53AA34E-FD3E-03B1-7EFE-9AC9E76B8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0367" t="5808" b="50858"/>
              <a:stretch/>
            </p:blipFill>
            <p:spPr>
              <a:xfrm>
                <a:off x="1716873" y="134391"/>
                <a:ext cx="5166255" cy="6556648"/>
              </a:xfrm>
              <a:prstGeom prst="rect">
                <a:avLst/>
              </a:prstGeom>
            </p:spPr>
          </p:pic>
          <p:pic>
            <p:nvPicPr>
              <p:cNvPr id="31" name="Obraz 30">
                <a:extLst>
                  <a:ext uri="{FF2B5EF4-FFF2-40B4-BE49-F238E27FC236}">
                    <a16:creationId xmlns:a16="http://schemas.microsoft.com/office/drawing/2014/main" xmlns="" id="{9A51F2A6-8EB4-A52E-F586-5BA6BD849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0161" y="711484"/>
                <a:ext cx="1176882" cy="1311995"/>
              </a:xfrm>
              <a:prstGeom prst="rect">
                <a:avLst/>
              </a:prstGeom>
            </p:spPr>
          </p:pic>
          <p:pic>
            <p:nvPicPr>
              <p:cNvPr id="33" name="Obraz 32">
                <a:extLst>
                  <a:ext uri="{FF2B5EF4-FFF2-40B4-BE49-F238E27FC236}">
                    <a16:creationId xmlns:a16="http://schemas.microsoft.com/office/drawing/2014/main" xmlns="" id="{032AAFD1-43A5-CF63-C4EA-94A5F73D1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61171">
                <a:off x="5329868" y="1783337"/>
                <a:ext cx="474460" cy="914528"/>
              </a:xfrm>
              <a:prstGeom prst="rect">
                <a:avLst/>
              </a:prstGeom>
            </p:spPr>
          </p:pic>
          <p:pic>
            <p:nvPicPr>
              <p:cNvPr id="35" name="Obraz 34">
                <a:extLst>
                  <a:ext uri="{FF2B5EF4-FFF2-40B4-BE49-F238E27FC236}">
                    <a16:creationId xmlns:a16="http://schemas.microsoft.com/office/drawing/2014/main" xmlns="" id="{E00DD9C7-F3F5-2408-715A-01F787E6D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974216">
                <a:off x="1061353" y="1183661"/>
                <a:ext cx="3059775" cy="1304962"/>
              </a:xfrm>
              <a:prstGeom prst="rect">
                <a:avLst/>
              </a:prstGeom>
            </p:spPr>
          </p:pic>
          <p:pic>
            <p:nvPicPr>
              <p:cNvPr id="37" name="Obraz 36">
                <a:extLst>
                  <a:ext uri="{FF2B5EF4-FFF2-40B4-BE49-F238E27FC236}">
                    <a16:creationId xmlns:a16="http://schemas.microsoft.com/office/drawing/2014/main" xmlns="" id="{7671E240-1C04-C9A5-1A7D-3492BACC6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19719" y="2674723"/>
                <a:ext cx="738192" cy="799997"/>
              </a:xfrm>
              <a:prstGeom prst="rect">
                <a:avLst/>
              </a:prstGeom>
            </p:spPr>
          </p:pic>
          <p:pic>
            <p:nvPicPr>
              <p:cNvPr id="38" name="Obraz 37">
                <a:extLst>
                  <a:ext uri="{FF2B5EF4-FFF2-40B4-BE49-F238E27FC236}">
                    <a16:creationId xmlns:a16="http://schemas.microsoft.com/office/drawing/2014/main" xmlns="" id="{233B26EF-A379-FAD4-F90C-B0A68BF32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026514">
                <a:off x="2611446" y="948498"/>
                <a:ext cx="738192" cy="1355132"/>
              </a:xfrm>
              <a:prstGeom prst="rect">
                <a:avLst/>
              </a:prstGeom>
            </p:spPr>
          </p:pic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xmlns="" id="{8AB2639D-3A1A-304D-17DF-BEED68CCDFB0}"/>
                </a:ext>
              </a:extLst>
            </p:cNvPr>
            <p:cNvGrpSpPr/>
            <p:nvPr/>
          </p:nvGrpSpPr>
          <p:grpSpPr>
            <a:xfrm>
              <a:off x="5113909" y="2952976"/>
              <a:ext cx="2205531" cy="2860970"/>
              <a:chOff x="5113909" y="2952976"/>
              <a:chExt cx="2205531" cy="2860970"/>
            </a:xfrm>
          </p:grpSpPr>
          <p:grpSp>
            <p:nvGrpSpPr>
              <p:cNvPr id="43" name="Grupa 42">
                <a:extLst>
                  <a:ext uri="{FF2B5EF4-FFF2-40B4-BE49-F238E27FC236}">
                    <a16:creationId xmlns:a16="http://schemas.microsoft.com/office/drawing/2014/main" xmlns="" id="{A77233A5-DDAC-FF1E-B7C6-8AD3DFEE5919}"/>
                  </a:ext>
                </a:extLst>
              </p:cNvPr>
              <p:cNvGrpSpPr/>
              <p:nvPr/>
            </p:nvGrpSpPr>
            <p:grpSpPr>
              <a:xfrm>
                <a:off x="5113909" y="3436321"/>
                <a:ext cx="2205531" cy="2377625"/>
                <a:chOff x="508636" y="1246239"/>
                <a:chExt cx="4001683" cy="4313927"/>
              </a:xfrm>
            </p:grpSpPr>
            <p:pic>
              <p:nvPicPr>
                <p:cNvPr id="40" name="Obraz 39">
                  <a:extLst>
                    <a:ext uri="{FF2B5EF4-FFF2-40B4-BE49-F238E27FC236}">
                      <a16:creationId xmlns:a16="http://schemas.microsoft.com/office/drawing/2014/main" xmlns="" id="{E449BE9C-249C-155E-9345-9E32E7CFEA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t="64548" r="52082"/>
                <a:stretch/>
              </p:blipFill>
              <p:spPr>
                <a:xfrm>
                  <a:off x="508636" y="1256563"/>
                  <a:ext cx="4001683" cy="4303603"/>
                </a:xfrm>
                <a:prstGeom prst="rect">
                  <a:avLst/>
                </a:prstGeom>
              </p:spPr>
            </p:pic>
            <p:pic>
              <p:nvPicPr>
                <p:cNvPr id="42" name="Obraz 41">
                  <a:extLst>
                    <a:ext uri="{FF2B5EF4-FFF2-40B4-BE49-F238E27FC236}">
                      <a16:creationId xmlns:a16="http://schemas.microsoft.com/office/drawing/2014/main" xmlns="" id="{6662B66C-4ADA-4F08-E745-DB17BDBC1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75447" y="1246239"/>
                  <a:ext cx="1724634" cy="628738"/>
                </a:xfrm>
                <a:prstGeom prst="rect">
                  <a:avLst/>
                </a:prstGeom>
              </p:spPr>
            </p:pic>
          </p:grpSp>
          <p:pic>
            <p:nvPicPr>
              <p:cNvPr id="59" name="Obraz 58">
                <a:extLst>
                  <a:ext uri="{FF2B5EF4-FFF2-40B4-BE49-F238E27FC236}">
                    <a16:creationId xmlns:a16="http://schemas.microsoft.com/office/drawing/2014/main" xmlns="" id="{8AC0668E-6D20-2FD6-0B8A-C872B1006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3909" y="2952976"/>
                <a:ext cx="2205530" cy="518947"/>
              </a:xfrm>
              <a:prstGeom prst="rect">
                <a:avLst/>
              </a:prstGeom>
            </p:spPr>
          </p:pic>
        </p:grpSp>
      </p:grpSp>
      <p:grpSp>
        <p:nvGrpSpPr>
          <p:cNvPr id="1042" name="Grupa 1041">
            <a:extLst>
              <a:ext uri="{FF2B5EF4-FFF2-40B4-BE49-F238E27FC236}">
                <a16:creationId xmlns:a16="http://schemas.microsoft.com/office/drawing/2014/main" xmlns="" id="{7E7AEF41-873D-EF5B-E793-D0F75B20003B}"/>
              </a:ext>
            </a:extLst>
          </p:cNvPr>
          <p:cNvGrpSpPr/>
          <p:nvPr/>
        </p:nvGrpSpPr>
        <p:grpSpPr>
          <a:xfrm>
            <a:off x="8677861" y="2955810"/>
            <a:ext cx="2411521" cy="2858135"/>
            <a:chOff x="10924662" y="2296277"/>
            <a:chExt cx="2243522" cy="2728316"/>
          </a:xfrm>
        </p:grpSpPr>
        <p:pic>
          <p:nvPicPr>
            <p:cNvPr id="1040" name="Obraz 1039">
              <a:extLst>
                <a:ext uri="{FF2B5EF4-FFF2-40B4-BE49-F238E27FC236}">
                  <a16:creationId xmlns:a16="http://schemas.microsoft.com/office/drawing/2014/main" xmlns="" id="{7B1B41D0-78E7-445C-9FCB-2BE009439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27114"/>
            <a:stretch/>
          </p:blipFill>
          <p:spPr>
            <a:xfrm>
              <a:off x="10924662" y="2296277"/>
              <a:ext cx="2243522" cy="2728316"/>
            </a:xfrm>
            <a:prstGeom prst="rect">
              <a:avLst/>
            </a:prstGeom>
          </p:spPr>
        </p:pic>
        <p:pic>
          <p:nvPicPr>
            <p:cNvPr id="1041" name="Obraz 1040">
              <a:extLst>
                <a:ext uri="{FF2B5EF4-FFF2-40B4-BE49-F238E27FC236}">
                  <a16:creationId xmlns:a16="http://schemas.microsoft.com/office/drawing/2014/main" xmlns="" id="{6AC57DC5-4051-E58B-3546-B5E834400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378268" y="2510761"/>
              <a:ext cx="676370" cy="638264"/>
            </a:xfrm>
            <a:prstGeom prst="rect">
              <a:avLst/>
            </a:prstGeom>
          </p:spPr>
        </p:pic>
      </p:grpSp>
      <p:sp>
        <p:nvSpPr>
          <p:cNvPr id="1043" name="Strzałka: w prawo 1042">
            <a:extLst>
              <a:ext uri="{FF2B5EF4-FFF2-40B4-BE49-F238E27FC236}">
                <a16:creationId xmlns:a16="http://schemas.microsoft.com/office/drawing/2014/main" xmlns="" id="{22BB410F-87D7-CEB9-F240-64C706F114CD}"/>
              </a:ext>
            </a:extLst>
          </p:cNvPr>
          <p:cNvSpPr/>
          <p:nvPr/>
        </p:nvSpPr>
        <p:spPr>
          <a:xfrm>
            <a:off x="7410734" y="4210334"/>
            <a:ext cx="1335972" cy="4913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068" name="Grupa 1067">
            <a:extLst>
              <a:ext uri="{FF2B5EF4-FFF2-40B4-BE49-F238E27FC236}">
                <a16:creationId xmlns:a16="http://schemas.microsoft.com/office/drawing/2014/main" xmlns="" id="{6CB71F03-F8F9-26DB-0D45-3F9B645F589A}"/>
              </a:ext>
            </a:extLst>
          </p:cNvPr>
          <p:cNvGrpSpPr/>
          <p:nvPr/>
        </p:nvGrpSpPr>
        <p:grpSpPr>
          <a:xfrm>
            <a:off x="68704" y="83689"/>
            <a:ext cx="7766099" cy="3135549"/>
            <a:chOff x="68704" y="83689"/>
            <a:chExt cx="7766099" cy="3135549"/>
          </a:xfrm>
        </p:grpSpPr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xmlns="" id="{182562A1-C7A9-E4AA-7264-277D30D34BD4}"/>
                </a:ext>
              </a:extLst>
            </p:cNvPr>
            <p:cNvGrpSpPr/>
            <p:nvPr/>
          </p:nvGrpSpPr>
          <p:grpSpPr>
            <a:xfrm>
              <a:off x="747948" y="509306"/>
              <a:ext cx="2574681" cy="1940257"/>
              <a:chOff x="7407973" y="395888"/>
              <a:chExt cx="2574681" cy="1940257"/>
            </a:xfrm>
          </p:grpSpPr>
          <p:pic>
            <p:nvPicPr>
              <p:cNvPr id="18" name="Obraz 17">
                <a:extLst>
                  <a:ext uri="{FF2B5EF4-FFF2-40B4-BE49-F238E27FC236}">
                    <a16:creationId xmlns:a16="http://schemas.microsoft.com/office/drawing/2014/main" xmlns="" id="{AB81A96E-EE22-B91D-0B85-9789160E0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3262" y1="27051" x2="31543" y2="28027"/>
                            <a14:foregroundMark x1="31543" y1="28027" x2="31348" y2="28125"/>
                            <a14:foregroundMark x1="70313" y1="61035" x2="57910" y2="60742"/>
                            <a14:foregroundMark x1="46289" y1="69043" x2="34180" y2="65820"/>
                            <a14:backgroundMark x1="75293" y1="13379" x2="58594" y2="27148"/>
                            <a14:backgroundMark x1="58594" y1="27148" x2="53516" y2="17285"/>
                            <a14:backgroundMark x1="53516" y1="17285" x2="52051" y2="16309"/>
                          </a14:backgroundRemoval>
                        </a14:imgEffect>
                      </a14:imgLayer>
                    </a14:imgProps>
                  </a:ext>
                </a:extLst>
              </a:blip>
              <a:srcRect l="21855" t="16334" r="46146" b="60428"/>
              <a:stretch/>
            </p:blipFill>
            <p:spPr>
              <a:xfrm>
                <a:off x="8496058" y="1256563"/>
                <a:ext cx="1486596" cy="1079582"/>
              </a:xfrm>
              <a:prstGeom prst="rect">
                <a:avLst/>
              </a:prstGeom>
            </p:spPr>
          </p:pic>
          <p:pic>
            <p:nvPicPr>
              <p:cNvPr id="19" name="Obraz 18">
                <a:extLst>
                  <a:ext uri="{FF2B5EF4-FFF2-40B4-BE49-F238E27FC236}">
                    <a16:creationId xmlns:a16="http://schemas.microsoft.com/office/drawing/2014/main" xmlns="" id="{186F2270-C733-F0A2-E0AD-2F849E8D1E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3262" y1="27051" x2="31543" y2="28027"/>
                            <a14:foregroundMark x1="31543" y1="28027" x2="31348" y2="28125"/>
                            <a14:foregroundMark x1="70313" y1="61035" x2="57910" y2="60742"/>
                            <a14:foregroundMark x1="46289" y1="69043" x2="34180" y2="65820"/>
                            <a14:backgroundMark x1="75293" y1="13379" x2="58594" y2="27148"/>
                            <a14:backgroundMark x1="58594" y1="27148" x2="53516" y2="17285"/>
                            <a14:backgroundMark x1="53516" y1="17285" x2="52051" y2="16309"/>
                          </a14:backgroundRemoval>
                        </a14:imgEffect>
                      </a14:imgLayer>
                    </a14:imgProps>
                  </a:ext>
                </a:extLst>
              </a:blip>
              <a:srcRect l="23746" t="51195" r="23902" b="21056"/>
              <a:stretch/>
            </p:blipFill>
            <p:spPr>
              <a:xfrm>
                <a:off x="7407973" y="395888"/>
                <a:ext cx="2432151" cy="1289157"/>
              </a:xfrm>
              <a:prstGeom prst="rect">
                <a:avLst/>
              </a:prstGeom>
            </p:spPr>
          </p:pic>
        </p:grpSp>
        <p:grpSp>
          <p:nvGrpSpPr>
            <p:cNvPr id="1046" name="Grupa 1045">
              <a:extLst>
                <a:ext uri="{FF2B5EF4-FFF2-40B4-BE49-F238E27FC236}">
                  <a16:creationId xmlns:a16="http://schemas.microsoft.com/office/drawing/2014/main" xmlns="" id="{90F9B24A-4A23-413B-27CC-719D6B97ECDC}"/>
                </a:ext>
              </a:extLst>
            </p:cNvPr>
            <p:cNvGrpSpPr/>
            <p:nvPr/>
          </p:nvGrpSpPr>
          <p:grpSpPr>
            <a:xfrm>
              <a:off x="3404478" y="738954"/>
              <a:ext cx="2574681" cy="1940257"/>
              <a:chOff x="7407973" y="395888"/>
              <a:chExt cx="2574681" cy="1940257"/>
            </a:xfrm>
          </p:grpSpPr>
          <p:pic>
            <p:nvPicPr>
              <p:cNvPr id="1047" name="Obraz 1046">
                <a:extLst>
                  <a:ext uri="{FF2B5EF4-FFF2-40B4-BE49-F238E27FC236}">
                    <a16:creationId xmlns:a16="http://schemas.microsoft.com/office/drawing/2014/main" xmlns="" id="{DCD04BDB-F80C-F5E4-D41B-0237F7041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3262" y1="27051" x2="31543" y2="28027"/>
                            <a14:foregroundMark x1="31543" y1="28027" x2="31348" y2="28125"/>
                            <a14:foregroundMark x1="70313" y1="61035" x2="57910" y2="60742"/>
                            <a14:foregroundMark x1="46289" y1="69043" x2="34180" y2="65820"/>
                            <a14:backgroundMark x1="75293" y1="13379" x2="58594" y2="27148"/>
                            <a14:backgroundMark x1="58594" y1="27148" x2="53516" y2="17285"/>
                            <a14:backgroundMark x1="53516" y1="17285" x2="52051" y2="16309"/>
                          </a14:backgroundRemoval>
                        </a14:imgEffect>
                      </a14:imgLayer>
                    </a14:imgProps>
                  </a:ext>
                </a:extLst>
              </a:blip>
              <a:srcRect l="21855" t="16334" r="46146" b="60428"/>
              <a:stretch/>
            </p:blipFill>
            <p:spPr>
              <a:xfrm>
                <a:off x="8496058" y="1256563"/>
                <a:ext cx="1486596" cy="1079582"/>
              </a:xfrm>
              <a:prstGeom prst="rect">
                <a:avLst/>
              </a:prstGeom>
            </p:spPr>
          </p:pic>
          <p:pic>
            <p:nvPicPr>
              <p:cNvPr id="1048" name="Obraz 1047">
                <a:extLst>
                  <a:ext uri="{FF2B5EF4-FFF2-40B4-BE49-F238E27FC236}">
                    <a16:creationId xmlns:a16="http://schemas.microsoft.com/office/drawing/2014/main" xmlns="" id="{A21C6975-FD91-0816-FA37-6CAA53E8C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3262" y1="27051" x2="31543" y2="28027"/>
                            <a14:foregroundMark x1="31543" y1="28027" x2="31348" y2="28125"/>
                            <a14:foregroundMark x1="70313" y1="61035" x2="57910" y2="60742"/>
                            <a14:foregroundMark x1="46289" y1="69043" x2="34180" y2="65820"/>
                            <a14:backgroundMark x1="75293" y1="13379" x2="58594" y2="27148"/>
                            <a14:backgroundMark x1="58594" y1="27148" x2="53516" y2="17285"/>
                            <a14:backgroundMark x1="53516" y1="17285" x2="52051" y2="16309"/>
                          </a14:backgroundRemoval>
                        </a14:imgEffect>
                      </a14:imgLayer>
                    </a14:imgProps>
                  </a:ext>
                </a:extLst>
              </a:blip>
              <a:srcRect l="23746" t="51195" r="23902" b="21056"/>
              <a:stretch/>
            </p:blipFill>
            <p:spPr>
              <a:xfrm>
                <a:off x="7407973" y="395888"/>
                <a:ext cx="2432151" cy="1289157"/>
              </a:xfrm>
              <a:prstGeom prst="rect">
                <a:avLst/>
              </a:prstGeom>
            </p:spPr>
          </p:pic>
        </p:grpSp>
        <p:grpSp>
          <p:nvGrpSpPr>
            <p:cNvPr id="1049" name="Grupa 1048">
              <a:extLst>
                <a:ext uri="{FF2B5EF4-FFF2-40B4-BE49-F238E27FC236}">
                  <a16:creationId xmlns:a16="http://schemas.microsoft.com/office/drawing/2014/main" xmlns="" id="{6800F45D-A322-1B91-EA21-401AFEDD04AF}"/>
                </a:ext>
              </a:extLst>
            </p:cNvPr>
            <p:cNvGrpSpPr/>
            <p:nvPr/>
          </p:nvGrpSpPr>
          <p:grpSpPr>
            <a:xfrm>
              <a:off x="5260122" y="1045508"/>
              <a:ext cx="2574681" cy="1940257"/>
              <a:chOff x="7407973" y="395888"/>
              <a:chExt cx="2574681" cy="1940257"/>
            </a:xfrm>
          </p:grpSpPr>
          <p:pic>
            <p:nvPicPr>
              <p:cNvPr id="1050" name="Obraz 1049">
                <a:extLst>
                  <a:ext uri="{FF2B5EF4-FFF2-40B4-BE49-F238E27FC236}">
                    <a16:creationId xmlns:a16="http://schemas.microsoft.com/office/drawing/2014/main" xmlns="" id="{07F9EF1E-AD1C-E741-ECAC-CA1240C37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3262" y1="27051" x2="31543" y2="28027"/>
                            <a14:foregroundMark x1="31543" y1="28027" x2="31348" y2="28125"/>
                            <a14:foregroundMark x1="70313" y1="61035" x2="57910" y2="60742"/>
                            <a14:foregroundMark x1="46289" y1="69043" x2="34180" y2="65820"/>
                            <a14:backgroundMark x1="75293" y1="13379" x2="58594" y2="27148"/>
                            <a14:backgroundMark x1="58594" y1="27148" x2="53516" y2="17285"/>
                            <a14:backgroundMark x1="53516" y1="17285" x2="52051" y2="16309"/>
                          </a14:backgroundRemoval>
                        </a14:imgEffect>
                      </a14:imgLayer>
                    </a14:imgProps>
                  </a:ext>
                </a:extLst>
              </a:blip>
              <a:srcRect l="21855" t="16334" r="46146" b="60428"/>
              <a:stretch/>
            </p:blipFill>
            <p:spPr>
              <a:xfrm>
                <a:off x="8496058" y="1256563"/>
                <a:ext cx="1486596" cy="1079582"/>
              </a:xfrm>
              <a:prstGeom prst="rect">
                <a:avLst/>
              </a:prstGeom>
            </p:spPr>
          </p:pic>
          <p:pic>
            <p:nvPicPr>
              <p:cNvPr id="1051" name="Obraz 1050">
                <a:extLst>
                  <a:ext uri="{FF2B5EF4-FFF2-40B4-BE49-F238E27FC236}">
                    <a16:creationId xmlns:a16="http://schemas.microsoft.com/office/drawing/2014/main" xmlns="" id="{AAFB52DF-FFF6-039B-6B8C-0ABBC1F67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3262" y1="27051" x2="31543" y2="28027"/>
                            <a14:foregroundMark x1="31543" y1="28027" x2="31348" y2="28125"/>
                            <a14:foregroundMark x1="70313" y1="61035" x2="57910" y2="60742"/>
                            <a14:foregroundMark x1="46289" y1="69043" x2="34180" y2="65820"/>
                            <a14:backgroundMark x1="75293" y1="13379" x2="58594" y2="27148"/>
                            <a14:backgroundMark x1="58594" y1="27148" x2="53516" y2="17285"/>
                            <a14:backgroundMark x1="53516" y1="17285" x2="52051" y2="16309"/>
                          </a14:backgroundRemoval>
                        </a14:imgEffect>
                      </a14:imgLayer>
                    </a14:imgProps>
                  </a:ext>
                </a:extLst>
              </a:blip>
              <a:srcRect l="23746" t="51195" r="23902" b="21056"/>
              <a:stretch/>
            </p:blipFill>
            <p:spPr>
              <a:xfrm>
                <a:off x="7407973" y="395888"/>
                <a:ext cx="2432151" cy="1289157"/>
              </a:xfrm>
              <a:prstGeom prst="rect">
                <a:avLst/>
              </a:prstGeom>
            </p:spPr>
          </p:pic>
        </p:grpSp>
        <p:grpSp>
          <p:nvGrpSpPr>
            <p:cNvPr id="1052" name="Grupa 1051">
              <a:extLst>
                <a:ext uri="{FF2B5EF4-FFF2-40B4-BE49-F238E27FC236}">
                  <a16:creationId xmlns:a16="http://schemas.microsoft.com/office/drawing/2014/main" xmlns="" id="{9F0CB942-ED93-1FA6-519B-8E2EAD0575BA}"/>
                </a:ext>
              </a:extLst>
            </p:cNvPr>
            <p:cNvGrpSpPr/>
            <p:nvPr/>
          </p:nvGrpSpPr>
          <p:grpSpPr>
            <a:xfrm>
              <a:off x="324313" y="1633111"/>
              <a:ext cx="1706601" cy="1289157"/>
              <a:chOff x="7407973" y="395888"/>
              <a:chExt cx="2574681" cy="1940257"/>
            </a:xfrm>
          </p:grpSpPr>
          <p:pic>
            <p:nvPicPr>
              <p:cNvPr id="1053" name="Obraz 1052">
                <a:extLst>
                  <a:ext uri="{FF2B5EF4-FFF2-40B4-BE49-F238E27FC236}">
                    <a16:creationId xmlns:a16="http://schemas.microsoft.com/office/drawing/2014/main" xmlns="" id="{0B41E45A-95E7-C9E3-A5BB-8DB19120F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3262" y1="27051" x2="31543" y2="28027"/>
                            <a14:foregroundMark x1="31543" y1="28027" x2="31348" y2="28125"/>
                            <a14:foregroundMark x1="70313" y1="61035" x2="57910" y2="60742"/>
                            <a14:foregroundMark x1="46289" y1="69043" x2="34180" y2="65820"/>
                            <a14:backgroundMark x1="75293" y1="13379" x2="58594" y2="27148"/>
                            <a14:backgroundMark x1="58594" y1="27148" x2="53516" y2="17285"/>
                            <a14:backgroundMark x1="53516" y1="17285" x2="52051" y2="16309"/>
                          </a14:backgroundRemoval>
                        </a14:imgEffect>
                      </a14:imgLayer>
                    </a14:imgProps>
                  </a:ext>
                </a:extLst>
              </a:blip>
              <a:srcRect l="21855" t="16334" r="46146" b="60428"/>
              <a:stretch/>
            </p:blipFill>
            <p:spPr>
              <a:xfrm>
                <a:off x="8496058" y="1256563"/>
                <a:ext cx="1486596" cy="1079582"/>
              </a:xfrm>
              <a:prstGeom prst="rect">
                <a:avLst/>
              </a:prstGeom>
            </p:spPr>
          </p:pic>
          <p:pic>
            <p:nvPicPr>
              <p:cNvPr id="1054" name="Obraz 1053">
                <a:extLst>
                  <a:ext uri="{FF2B5EF4-FFF2-40B4-BE49-F238E27FC236}">
                    <a16:creationId xmlns:a16="http://schemas.microsoft.com/office/drawing/2014/main" xmlns="" id="{195DEFD0-6FAF-121F-DC81-E3D263103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3262" y1="27051" x2="31543" y2="28027"/>
                            <a14:foregroundMark x1="31543" y1="28027" x2="31348" y2="28125"/>
                            <a14:foregroundMark x1="70313" y1="61035" x2="57910" y2="60742"/>
                            <a14:foregroundMark x1="46289" y1="69043" x2="34180" y2="65820"/>
                            <a14:backgroundMark x1="75293" y1="13379" x2="58594" y2="27148"/>
                            <a14:backgroundMark x1="58594" y1="27148" x2="53516" y2="17285"/>
                            <a14:backgroundMark x1="53516" y1="17285" x2="52051" y2="16309"/>
                          </a14:backgroundRemoval>
                        </a14:imgEffect>
                      </a14:imgLayer>
                    </a14:imgProps>
                  </a:ext>
                </a:extLst>
              </a:blip>
              <a:srcRect l="23746" t="51195" r="23902" b="21056"/>
              <a:stretch/>
            </p:blipFill>
            <p:spPr>
              <a:xfrm>
                <a:off x="7407973" y="395888"/>
                <a:ext cx="2432151" cy="1289157"/>
              </a:xfrm>
              <a:prstGeom prst="rect">
                <a:avLst/>
              </a:prstGeom>
            </p:spPr>
          </p:pic>
        </p:grpSp>
        <p:grpSp>
          <p:nvGrpSpPr>
            <p:cNvPr id="1058" name="Grupa 1057">
              <a:extLst>
                <a:ext uri="{FF2B5EF4-FFF2-40B4-BE49-F238E27FC236}">
                  <a16:creationId xmlns:a16="http://schemas.microsoft.com/office/drawing/2014/main" xmlns="" id="{C14462E3-60EF-B6EB-329B-EC4C8697F287}"/>
                </a:ext>
              </a:extLst>
            </p:cNvPr>
            <p:cNvGrpSpPr/>
            <p:nvPr/>
          </p:nvGrpSpPr>
          <p:grpSpPr>
            <a:xfrm>
              <a:off x="3069462" y="1930081"/>
              <a:ext cx="1706601" cy="1289157"/>
              <a:chOff x="7407973" y="395888"/>
              <a:chExt cx="2574681" cy="1940257"/>
            </a:xfrm>
          </p:grpSpPr>
          <p:pic>
            <p:nvPicPr>
              <p:cNvPr id="1059" name="Obraz 1058">
                <a:extLst>
                  <a:ext uri="{FF2B5EF4-FFF2-40B4-BE49-F238E27FC236}">
                    <a16:creationId xmlns:a16="http://schemas.microsoft.com/office/drawing/2014/main" xmlns="" id="{88CD981B-3235-F3B9-503B-6A21FBB77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3262" y1="27051" x2="31543" y2="28027"/>
                            <a14:foregroundMark x1="31543" y1="28027" x2="31348" y2="28125"/>
                            <a14:foregroundMark x1="70313" y1="61035" x2="57910" y2="60742"/>
                            <a14:foregroundMark x1="46289" y1="69043" x2="34180" y2="65820"/>
                            <a14:backgroundMark x1="75293" y1="13379" x2="58594" y2="27148"/>
                            <a14:backgroundMark x1="58594" y1="27148" x2="53516" y2="17285"/>
                            <a14:backgroundMark x1="53516" y1="17285" x2="52051" y2="16309"/>
                          </a14:backgroundRemoval>
                        </a14:imgEffect>
                      </a14:imgLayer>
                    </a14:imgProps>
                  </a:ext>
                </a:extLst>
              </a:blip>
              <a:srcRect l="21855" t="16334" r="46146" b="60428"/>
              <a:stretch/>
            </p:blipFill>
            <p:spPr>
              <a:xfrm>
                <a:off x="8496058" y="1256563"/>
                <a:ext cx="1486596" cy="1079582"/>
              </a:xfrm>
              <a:prstGeom prst="rect">
                <a:avLst/>
              </a:prstGeom>
            </p:spPr>
          </p:pic>
          <p:pic>
            <p:nvPicPr>
              <p:cNvPr id="1060" name="Obraz 1059">
                <a:extLst>
                  <a:ext uri="{FF2B5EF4-FFF2-40B4-BE49-F238E27FC236}">
                    <a16:creationId xmlns:a16="http://schemas.microsoft.com/office/drawing/2014/main" xmlns="" id="{56932F17-51EE-010D-0A46-D7E820574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43262" y1="27051" x2="31543" y2="28027"/>
                            <a14:foregroundMark x1="31543" y1="28027" x2="31348" y2="28125"/>
                            <a14:foregroundMark x1="70313" y1="61035" x2="57910" y2="60742"/>
                            <a14:foregroundMark x1="46289" y1="69043" x2="34180" y2="65820"/>
                            <a14:backgroundMark x1="75293" y1="13379" x2="58594" y2="27148"/>
                            <a14:backgroundMark x1="58594" y1="27148" x2="53516" y2="17285"/>
                            <a14:backgroundMark x1="53516" y1="17285" x2="52051" y2="16309"/>
                          </a14:backgroundRemoval>
                        </a14:imgEffect>
                      </a14:imgLayer>
                    </a14:imgProps>
                  </a:ext>
                </a:extLst>
              </a:blip>
              <a:srcRect l="23746" t="51195" r="23902" b="21056"/>
              <a:stretch/>
            </p:blipFill>
            <p:spPr>
              <a:xfrm>
                <a:off x="7407973" y="395888"/>
                <a:ext cx="2432151" cy="1289157"/>
              </a:xfrm>
              <a:prstGeom prst="rect">
                <a:avLst/>
              </a:prstGeom>
            </p:spPr>
          </p:pic>
        </p:grpSp>
        <p:pic>
          <p:nvPicPr>
            <p:cNvPr id="1061" name="Obraz 1060">
              <a:extLst>
                <a:ext uri="{FF2B5EF4-FFF2-40B4-BE49-F238E27FC236}">
                  <a16:creationId xmlns:a16="http://schemas.microsoft.com/office/drawing/2014/main" xmlns="" id="{977815AF-6873-F8E9-BC9A-639A8E4B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3262" y1="27051" x2="31543" y2="28027"/>
                          <a14:foregroundMark x1="31543" y1="28027" x2="31348" y2="28125"/>
                          <a14:foregroundMark x1="70313" y1="61035" x2="57910" y2="60742"/>
                          <a14:foregroundMark x1="46289" y1="69043" x2="34180" y2="65820"/>
                          <a14:backgroundMark x1="75293" y1="13379" x2="58594" y2="27148"/>
                          <a14:backgroundMark x1="58594" y1="27148" x2="53516" y2="17285"/>
                          <a14:backgroundMark x1="53516" y1="17285" x2="52051" y2="16309"/>
                        </a14:backgroundRemoval>
                      </a14:imgEffect>
                    </a14:imgLayer>
                  </a14:imgProps>
                </a:ext>
              </a:extLst>
            </a:blip>
            <a:srcRect l="21855" t="16334" r="46146" b="60428"/>
            <a:stretch/>
          </p:blipFill>
          <p:spPr>
            <a:xfrm>
              <a:off x="2822658" y="1242299"/>
              <a:ext cx="985375" cy="717302"/>
            </a:xfrm>
            <a:prstGeom prst="rect">
              <a:avLst/>
            </a:prstGeom>
          </p:spPr>
        </p:pic>
        <p:pic>
          <p:nvPicPr>
            <p:cNvPr id="1062" name="Obraz 1061">
              <a:extLst>
                <a:ext uri="{FF2B5EF4-FFF2-40B4-BE49-F238E27FC236}">
                  <a16:creationId xmlns:a16="http://schemas.microsoft.com/office/drawing/2014/main" xmlns="" id="{7B1C33DF-0DA5-CD1C-4FA8-959478B9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3262" y1="27051" x2="31543" y2="28027"/>
                          <a14:foregroundMark x1="31543" y1="28027" x2="31348" y2="28125"/>
                          <a14:foregroundMark x1="70313" y1="61035" x2="57910" y2="60742"/>
                          <a14:foregroundMark x1="46289" y1="69043" x2="34180" y2="65820"/>
                          <a14:backgroundMark x1="75293" y1="13379" x2="58594" y2="27148"/>
                          <a14:backgroundMark x1="58594" y1="27148" x2="53516" y2="17285"/>
                          <a14:backgroundMark x1="53516" y1="17285" x2="52051" y2="16309"/>
                        </a14:backgroundRemoval>
                      </a14:imgEffect>
                    </a14:imgLayer>
                  </a14:imgProps>
                </a:ext>
              </a:extLst>
            </a:blip>
            <a:srcRect l="21855" t="16334" r="46146" b="60428"/>
            <a:stretch/>
          </p:blipFill>
          <p:spPr>
            <a:xfrm>
              <a:off x="2236403" y="2356989"/>
              <a:ext cx="985375" cy="717302"/>
            </a:xfrm>
            <a:prstGeom prst="rect">
              <a:avLst/>
            </a:prstGeom>
          </p:spPr>
        </p:pic>
        <p:pic>
          <p:nvPicPr>
            <p:cNvPr id="1063" name="Obraz 1062">
              <a:extLst>
                <a:ext uri="{FF2B5EF4-FFF2-40B4-BE49-F238E27FC236}">
                  <a16:creationId xmlns:a16="http://schemas.microsoft.com/office/drawing/2014/main" xmlns="" id="{5D2DC0D5-E01A-47FD-D4E4-FFD0F5FB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3262" y1="27051" x2="31543" y2="28027"/>
                          <a14:foregroundMark x1="31543" y1="28027" x2="31348" y2="28125"/>
                          <a14:foregroundMark x1="70313" y1="61035" x2="57910" y2="60742"/>
                          <a14:foregroundMark x1="46289" y1="69043" x2="34180" y2="65820"/>
                          <a14:backgroundMark x1="75293" y1="13379" x2="58594" y2="27148"/>
                          <a14:backgroundMark x1="58594" y1="27148" x2="53516" y2="17285"/>
                          <a14:backgroundMark x1="53516" y1="17285" x2="52051" y2="16309"/>
                        </a14:backgroundRemoval>
                      </a14:imgEffect>
                    </a14:imgLayer>
                  </a14:imgProps>
                </a:ext>
              </a:extLst>
            </a:blip>
            <a:srcRect l="21855" t="16334" r="46146" b="60428"/>
            <a:stretch/>
          </p:blipFill>
          <p:spPr>
            <a:xfrm>
              <a:off x="5625806" y="2268463"/>
              <a:ext cx="985375" cy="717302"/>
            </a:xfrm>
            <a:prstGeom prst="rect">
              <a:avLst/>
            </a:prstGeom>
          </p:spPr>
        </p:pic>
        <p:pic>
          <p:nvPicPr>
            <p:cNvPr id="1064" name="Obraz 1063">
              <a:extLst>
                <a:ext uri="{FF2B5EF4-FFF2-40B4-BE49-F238E27FC236}">
                  <a16:creationId xmlns:a16="http://schemas.microsoft.com/office/drawing/2014/main" xmlns="" id="{D8A3C524-A217-8AE1-6EB3-4FC0C7B59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3262" y1="27051" x2="31543" y2="28027"/>
                          <a14:foregroundMark x1="31543" y1="28027" x2="31348" y2="28125"/>
                          <a14:foregroundMark x1="70313" y1="61035" x2="57910" y2="60742"/>
                          <a14:foregroundMark x1="46289" y1="69043" x2="34180" y2="65820"/>
                          <a14:backgroundMark x1="75293" y1="13379" x2="58594" y2="27148"/>
                          <a14:backgroundMark x1="58594" y1="27148" x2="53516" y2="17285"/>
                          <a14:backgroundMark x1="53516" y1="17285" x2="52051" y2="16309"/>
                        </a14:backgroundRemoval>
                      </a14:imgEffect>
                    </a14:imgLayer>
                  </a14:imgProps>
                </a:ext>
              </a:extLst>
            </a:blip>
            <a:srcRect l="21855" t="16334" r="46146" b="60428"/>
            <a:stretch/>
          </p:blipFill>
          <p:spPr>
            <a:xfrm>
              <a:off x="68704" y="900455"/>
              <a:ext cx="985375" cy="717302"/>
            </a:xfrm>
            <a:prstGeom prst="rect">
              <a:avLst/>
            </a:prstGeom>
          </p:spPr>
        </p:pic>
        <p:pic>
          <p:nvPicPr>
            <p:cNvPr id="1065" name="Obraz 1064">
              <a:extLst>
                <a:ext uri="{FF2B5EF4-FFF2-40B4-BE49-F238E27FC236}">
                  <a16:creationId xmlns:a16="http://schemas.microsoft.com/office/drawing/2014/main" xmlns="" id="{E9820FA5-B6D0-D010-E569-EBC480248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3262" y1="27051" x2="31543" y2="28027"/>
                          <a14:foregroundMark x1="31543" y1="28027" x2="31348" y2="28125"/>
                          <a14:foregroundMark x1="70313" y1="61035" x2="57910" y2="60742"/>
                          <a14:foregroundMark x1="46289" y1="69043" x2="34180" y2="65820"/>
                          <a14:backgroundMark x1="75293" y1="13379" x2="58594" y2="27148"/>
                          <a14:backgroundMark x1="58594" y1="27148" x2="53516" y2="17285"/>
                          <a14:backgroundMark x1="53516" y1="17285" x2="52051" y2="16309"/>
                        </a14:backgroundRemoval>
                      </a14:imgEffect>
                    </a14:imgLayer>
                  </a14:imgProps>
                </a:ext>
              </a:extLst>
            </a:blip>
            <a:srcRect l="21855" t="16334" r="46146" b="60428"/>
            <a:stretch/>
          </p:blipFill>
          <p:spPr>
            <a:xfrm>
              <a:off x="3270870" y="393686"/>
              <a:ext cx="985375" cy="717302"/>
            </a:xfrm>
            <a:prstGeom prst="rect">
              <a:avLst/>
            </a:prstGeom>
          </p:spPr>
        </p:pic>
        <p:pic>
          <p:nvPicPr>
            <p:cNvPr id="1066" name="Obraz 1065">
              <a:extLst>
                <a:ext uri="{FF2B5EF4-FFF2-40B4-BE49-F238E27FC236}">
                  <a16:creationId xmlns:a16="http://schemas.microsoft.com/office/drawing/2014/main" xmlns="" id="{26A5FA39-B7AB-C4B8-B1B7-77018781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3262" y1="27051" x2="31543" y2="28027"/>
                          <a14:foregroundMark x1="31543" y1="28027" x2="31348" y2="28125"/>
                          <a14:foregroundMark x1="70313" y1="61035" x2="57910" y2="60742"/>
                          <a14:foregroundMark x1="46289" y1="69043" x2="34180" y2="65820"/>
                          <a14:backgroundMark x1="75293" y1="13379" x2="58594" y2="27148"/>
                          <a14:backgroundMark x1="58594" y1="27148" x2="53516" y2="17285"/>
                          <a14:backgroundMark x1="53516" y1="17285" x2="52051" y2="16309"/>
                        </a14:backgroundRemoval>
                      </a14:imgEffect>
                    </a14:imgLayer>
                  </a14:imgProps>
                </a:ext>
              </a:extLst>
            </a:blip>
            <a:srcRect l="21855" t="16334" r="46146" b="60428"/>
            <a:stretch/>
          </p:blipFill>
          <p:spPr>
            <a:xfrm>
              <a:off x="5862685" y="649090"/>
              <a:ext cx="985375" cy="717302"/>
            </a:xfrm>
            <a:prstGeom prst="rect">
              <a:avLst/>
            </a:prstGeom>
          </p:spPr>
        </p:pic>
        <p:pic>
          <p:nvPicPr>
            <p:cNvPr id="1067" name="Obraz 1066">
              <a:extLst>
                <a:ext uri="{FF2B5EF4-FFF2-40B4-BE49-F238E27FC236}">
                  <a16:creationId xmlns:a16="http://schemas.microsoft.com/office/drawing/2014/main" xmlns="" id="{861F94CD-A1C6-7618-3F49-AA7E6366D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3262" y1="27051" x2="31543" y2="28027"/>
                          <a14:foregroundMark x1="31543" y1="28027" x2="31348" y2="28125"/>
                          <a14:foregroundMark x1="70313" y1="61035" x2="57910" y2="60742"/>
                          <a14:foregroundMark x1="46289" y1="69043" x2="34180" y2="65820"/>
                          <a14:backgroundMark x1="75293" y1="13379" x2="58594" y2="27148"/>
                          <a14:backgroundMark x1="58594" y1="27148" x2="53516" y2="17285"/>
                          <a14:backgroundMark x1="53516" y1="17285" x2="52051" y2="16309"/>
                        </a14:backgroundRemoval>
                      </a14:imgEffect>
                    </a14:imgLayer>
                  </a14:imgProps>
                </a:ext>
              </a:extLst>
            </a:blip>
            <a:srcRect l="21855" t="16334" r="46146" b="60428"/>
            <a:stretch/>
          </p:blipFill>
          <p:spPr>
            <a:xfrm>
              <a:off x="4282301" y="83689"/>
              <a:ext cx="985375" cy="717302"/>
            </a:xfrm>
            <a:prstGeom prst="rect">
              <a:avLst/>
            </a:prstGeom>
          </p:spPr>
        </p:pic>
      </p:grpSp>
      <p:grpSp>
        <p:nvGrpSpPr>
          <p:cNvPr id="1070" name="Grupa 1069">
            <a:extLst>
              <a:ext uri="{FF2B5EF4-FFF2-40B4-BE49-F238E27FC236}">
                <a16:creationId xmlns:a16="http://schemas.microsoft.com/office/drawing/2014/main" xmlns="" id="{559A2FD1-D107-EE10-C97D-4860FB521D9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69" name="Prostokąt 1068">
              <a:extLst>
                <a:ext uri="{FF2B5EF4-FFF2-40B4-BE49-F238E27FC236}">
                  <a16:creationId xmlns:a16="http://schemas.microsoft.com/office/drawing/2014/main" xmlns="" id="{8F60BB52-A883-E49E-AEC9-B54B7E613AE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xmlns="" id="{E1657F60-74A0-D308-D5F9-3F63407CC6EF}"/>
                </a:ext>
              </a:extLst>
            </p:cNvPr>
            <p:cNvGrpSpPr/>
            <p:nvPr/>
          </p:nvGrpSpPr>
          <p:grpSpPr>
            <a:xfrm>
              <a:off x="132593" y="483309"/>
              <a:ext cx="11926815" cy="5891383"/>
              <a:chOff x="2042376" y="1391477"/>
              <a:chExt cx="8202095" cy="4051516"/>
            </a:xfrm>
            <a:solidFill>
              <a:schemeClr val="bg1"/>
            </a:solidFill>
          </p:grpSpPr>
          <p:pic>
            <p:nvPicPr>
              <p:cNvPr id="11" name="Obraz 10">
                <a:extLst>
                  <a:ext uri="{FF2B5EF4-FFF2-40B4-BE49-F238E27FC236}">
                    <a16:creationId xmlns:a16="http://schemas.microsoft.com/office/drawing/2014/main" xmlns="" id="{843224F9-1144-CDBF-B3F1-A8D9CB3B9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2039" t="2782" r="50772" b="49218"/>
              <a:stretch/>
            </p:blipFill>
            <p:spPr>
              <a:xfrm>
                <a:off x="2042376" y="1391477"/>
                <a:ext cx="3973420" cy="4041759"/>
              </a:xfrm>
              <a:prstGeom prst="rect">
                <a:avLst/>
              </a:prstGeom>
              <a:grpFill/>
            </p:spPr>
          </p:pic>
          <p:pic>
            <p:nvPicPr>
              <p:cNvPr id="12" name="Obraz 11">
                <a:extLst>
                  <a:ext uri="{FF2B5EF4-FFF2-40B4-BE49-F238E27FC236}">
                    <a16:creationId xmlns:a16="http://schemas.microsoft.com/office/drawing/2014/main" xmlns="" id="{87625348-F2DC-7928-780B-FBE6DFC7B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51082" t="2782" r="918" b="49218"/>
              <a:stretch/>
            </p:blipFill>
            <p:spPr>
              <a:xfrm>
                <a:off x="6192957" y="1391478"/>
                <a:ext cx="4051514" cy="405151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301178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7937DE5-D6D7-1050-AA3C-B1DBF8913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02953"/>
          </a:xfrm>
        </p:spPr>
        <p:txBody>
          <a:bodyPr/>
          <a:lstStyle/>
          <a:p>
            <a:pPr algn="ctr"/>
            <a:r>
              <a:rPr lang="pl-PL" dirty="0"/>
              <a:t>ADAPTACJA DO ZMIANY KLIMATU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5317E669-9DA1-A5F3-E0AF-59AADFF744BF}"/>
              </a:ext>
            </a:extLst>
          </p:cNvPr>
          <p:cNvSpPr/>
          <p:nvPr/>
        </p:nvSpPr>
        <p:spPr>
          <a:xfrm>
            <a:off x="496627" y="3124100"/>
            <a:ext cx="195149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0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TERENY ZIELONE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465083F3-9614-3FD0-0421-71D62BB43F3C}"/>
              </a:ext>
            </a:extLst>
          </p:cNvPr>
          <p:cNvSpPr/>
          <p:nvPr/>
        </p:nvSpPr>
        <p:spPr>
          <a:xfrm>
            <a:off x="2910086" y="3097945"/>
            <a:ext cx="26151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0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</a:rPr>
              <a:t>ODNAWIALNE ŹRÓDŁA</a:t>
            </a:r>
            <a:br>
              <a:rPr lang="pl-PL" sz="20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20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</a:rPr>
              <a:t>ENERGII</a:t>
            </a:r>
            <a:endParaRPr lang="pl-PL" sz="2000" b="1" cap="none" spc="0" dirty="0">
              <a:ln/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8" name="Obraz 7" descr="Obraz zawierający roślina, budynek, lustro, okn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E88E736B-FDEA-81C0-2BCB-8563CBEB4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4530" r="3628" b="3731"/>
          <a:stretch/>
        </p:blipFill>
        <p:spPr>
          <a:xfrm>
            <a:off x="5904795" y="749121"/>
            <a:ext cx="2418933" cy="2421146"/>
          </a:xfrm>
          <a:prstGeom prst="flowChartConnector">
            <a:avLst/>
          </a:prstGeom>
        </p:spPr>
      </p:pic>
      <p:pic>
        <p:nvPicPr>
          <p:cNvPr id="9" name="Obraz 8" descr="Obraz zawierający roślina, kwia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5F6B2F09-4281-F828-43EA-53CAAACF6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712" r="2118" b="1712"/>
          <a:stretch/>
        </p:blipFill>
        <p:spPr>
          <a:xfrm>
            <a:off x="265646" y="702954"/>
            <a:ext cx="2413459" cy="2421146"/>
          </a:xfrm>
          <a:prstGeom prst="flowChartConnector">
            <a:avLst/>
          </a:prstGeom>
        </p:spPr>
      </p:pic>
      <p:pic>
        <p:nvPicPr>
          <p:cNvPr id="10" name="Obraz 9" descr="Obraz zawierający na wolnym powietrzu, mły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41A24F2B-F523-64DC-88CE-B4325CB6E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13836" r="13187" b="12537"/>
          <a:stretch/>
        </p:blipFill>
        <p:spPr>
          <a:xfrm>
            <a:off x="3001568" y="702954"/>
            <a:ext cx="2432176" cy="2421146"/>
          </a:xfrm>
          <a:prstGeom prst="flowChartConnector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C15ED4A2-76EC-8C48-F53A-F0D78C9AEEFF}"/>
              </a:ext>
            </a:extLst>
          </p:cNvPr>
          <p:cNvSpPr/>
          <p:nvPr/>
        </p:nvSpPr>
        <p:spPr>
          <a:xfrm>
            <a:off x="6326646" y="3097945"/>
            <a:ext cx="15752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0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ZBIERANIE</a:t>
            </a:r>
            <a:br>
              <a:rPr lang="pl-PL" sz="20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</a:br>
            <a:r>
              <a:rPr lang="pl-PL" sz="20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DESZCZÓWKI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0642A1B8-DD82-1C72-D100-059FB83C6951}"/>
              </a:ext>
            </a:extLst>
          </p:cNvPr>
          <p:cNvSpPr/>
          <p:nvPr/>
        </p:nvSpPr>
        <p:spPr>
          <a:xfrm>
            <a:off x="8668200" y="3124100"/>
            <a:ext cx="24891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0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OCHRONA PRZYRODY</a:t>
            </a:r>
          </a:p>
        </p:txBody>
      </p:sp>
      <p:pic>
        <p:nvPicPr>
          <p:cNvPr id="13" name="Obraz 12" descr="Obraz zawierający pojazd, Pojazd lądowy, autobus, drzew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1A31B5AF-1E33-0B6C-73B2-DF04872B23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8" y="3607376"/>
            <a:ext cx="2421146" cy="2421146"/>
          </a:xfrm>
          <a:prstGeom prst="flowChartConnector">
            <a:avLst/>
          </a:prstGeom>
          <a:ln w="19050">
            <a:solidFill>
              <a:schemeClr val="tx1"/>
            </a:solidFill>
            <a:prstDash val="sysDash"/>
          </a:ln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32EC3E81-90CE-6F7B-598B-EF83AB3976F0}"/>
              </a:ext>
            </a:extLst>
          </p:cNvPr>
          <p:cNvSpPr/>
          <p:nvPr/>
        </p:nvSpPr>
        <p:spPr>
          <a:xfrm>
            <a:off x="729034" y="6111688"/>
            <a:ext cx="147899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0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TRANSPORT</a:t>
            </a:r>
          </a:p>
        </p:txBody>
      </p:sp>
      <p:pic>
        <p:nvPicPr>
          <p:cNvPr id="15" name="Obraz 14" descr="Obraz zawierający roślina, drzewo, trawa, sztu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366CE362-94D0-9D40-9DEA-EDB1D27059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5955" r="3710" b="3145"/>
          <a:stretch/>
        </p:blipFill>
        <p:spPr>
          <a:xfrm>
            <a:off x="8662490" y="749120"/>
            <a:ext cx="2494854" cy="2421147"/>
          </a:xfrm>
          <a:prstGeom prst="flowChartConnector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32CBBB3B-4E39-BDA2-B854-CCC11DC931B4}"/>
              </a:ext>
            </a:extLst>
          </p:cNvPr>
          <p:cNvSpPr/>
          <p:nvPr/>
        </p:nvSpPr>
        <p:spPr>
          <a:xfrm>
            <a:off x="8064689" y="4940960"/>
            <a:ext cx="23144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0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ZIELONO-NIEBIESKA</a:t>
            </a:r>
            <a:br>
              <a:rPr lang="pl-PL" sz="20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</a:br>
            <a:r>
              <a:rPr lang="pl-PL" sz="20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INFRASTRUKTURA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D3003B5-77AA-0A09-9580-3163195E0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487" y="3818614"/>
            <a:ext cx="4428868" cy="295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7897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25</Words>
  <Application>Microsoft Office PowerPoint</Application>
  <PresentationFormat>Panoramiczny</PresentationFormat>
  <Paragraphs>11</Paragraphs>
  <Slides>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Motyw pakietu Office</vt:lpstr>
      <vt:lpstr>PREZENTACJA</vt:lpstr>
      <vt:lpstr>Prezentacja programu PowerPoint</vt:lpstr>
      <vt:lpstr>ADAPTACJA DO ZMIANY KLIMATU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</dc:title>
  <dc:creator>Harenda Kamila</dc:creator>
  <cp:lastModifiedBy>Dawid</cp:lastModifiedBy>
  <cp:revision>2</cp:revision>
  <dcterms:created xsi:type="dcterms:W3CDTF">2025-05-30T18:42:21Z</dcterms:created>
  <dcterms:modified xsi:type="dcterms:W3CDTF">2025-06-30T09:59:00Z</dcterms:modified>
</cp:coreProperties>
</file>