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napToGrid="0">
      <p:cViewPr varScale="1">
        <p:scale>
          <a:sx n="156" d="100"/>
          <a:sy n="156" d="100"/>
        </p:scale>
        <p:origin x="7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DA1A683-6876-EED9-BF72-EE8342B7D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4D950CA0-5980-F281-431F-85DAB0751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5E9D61A-6D1C-6F18-7466-443D1C352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43A7-CA01-4C47-B78F-8AE012DC1DC8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441CA5D-7BE3-BB45-D86F-AF4BAA8C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91E40C23-44F9-5905-7EAA-9C64D4BE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E80F-2365-449E-86A1-D4173E6F4B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8883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756E2A9-11C9-E196-B0A6-22C87CE95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2C5AD804-EB6F-AD59-12BC-0EA8459AB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B074867F-F830-82F0-F183-5DEBFC290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43A7-CA01-4C47-B78F-8AE012DC1DC8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69A34667-119C-C238-476C-F7C3A0E2F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3EF1446E-D260-7187-6D7A-D517ED6A0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E80F-2365-449E-86A1-D4173E6F4B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8682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813D962E-4D67-FC0A-013D-02FB0C14C8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A52530FD-2879-21E8-4BD1-9F3A681220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C2C7D1A-EDE5-6BEC-575F-BB6E0340E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43A7-CA01-4C47-B78F-8AE012DC1DC8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1F29EE64-2989-6452-8FD2-2384F01A4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70D97F8-7B0E-B27E-0DD7-2E200DF7C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E80F-2365-449E-86A1-D4173E6F4B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4872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2A366F1-BE6D-4F32-0695-E030BEE7D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2444F1E-7662-4092-7F20-85303CA83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7C5A247-8F22-B4A3-AB81-D662E6A6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43A7-CA01-4C47-B78F-8AE012DC1DC8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6378C16-5B5E-8DBE-4759-FC0059BD6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4CDACAC-A8CA-B38C-5F39-A303A621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E80F-2365-449E-86A1-D4173E6F4B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7256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94F531D-91F7-EFB6-F59E-F204283DE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3F063516-4DD7-8014-5A4E-82FD4C4A4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2C00FDC-576D-8081-80D2-BF20C93AA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43A7-CA01-4C47-B78F-8AE012DC1DC8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50E9BFD-6675-0B9E-D1E1-62885C2B8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31FBE91-F6F7-AD78-F145-8A67BD197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E80F-2365-449E-86A1-D4173E6F4B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6594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B88601C-7869-62D6-2EDE-EECDCA512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AF94E17-2E36-E5C8-2589-D2B887E6A8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4E51548E-B8E1-5DB9-E6C3-E1BC0C942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D4C94D12-7BE0-9561-7572-B11BC3951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43A7-CA01-4C47-B78F-8AE012DC1DC8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3E9B2B38-0DBE-5D01-7596-D7CB800D8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1131BBBF-69B8-4EE4-8F8A-F72816213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E80F-2365-449E-86A1-D4173E6F4B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1275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9634536-25B6-4BF2-5883-A64F5603E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DA89E9E-F4BB-A468-9DEB-9F6F6A7A0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C2D04D2B-63D1-87FC-EE2F-99FE45AC2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062D17CC-EC71-25C9-66EB-39AF3915AA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9A2E3EE3-7EDF-8E9B-0E80-FCC82CA6E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ED8A79D9-84CD-52D5-67AF-A011EEB72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43A7-CA01-4C47-B78F-8AE012DC1DC8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2A0D9527-030E-BB5D-CC60-2820D7C9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6FE0B190-F176-85CD-46D5-422815C0A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E80F-2365-449E-86A1-D4173E6F4B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9719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448BBBA-9DDC-D42F-B917-B6FE315FF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8F0E250F-4190-57FC-AA86-E9BE785DF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43A7-CA01-4C47-B78F-8AE012DC1DC8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2AF57B74-A4C0-EDF6-CEFF-8151C74C5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E612DD77-DBA1-6062-C384-F027F036B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E80F-2365-449E-86A1-D4173E6F4B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1728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998F93B2-72D0-7CBB-0DFF-C57366CC5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43A7-CA01-4C47-B78F-8AE012DC1DC8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5818D13A-5F65-46F1-C193-C50AA64F3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E84A8DEC-541F-0C18-B9B4-1C03A8F6E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E80F-2365-449E-86A1-D4173E6F4B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6101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07C7970-8C1F-91D7-E32D-1B00BD528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C02B1B9-D0EC-BA96-9276-A402C4439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1D82239B-D7A0-45E7-484C-797617772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D578EEDF-27DF-163C-DF5C-7DD0E0116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43A7-CA01-4C47-B78F-8AE012DC1DC8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292B2C9B-A24E-D47A-69F9-0DEAD4F8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BED79404-A771-99CE-DBA8-6F8D08A38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E80F-2365-449E-86A1-D4173E6F4B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038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B823F00-EE6E-724E-C91C-48E1C8A69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869412A0-D5BD-2260-9E80-0E09EA6FD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8F392136-4E14-DBFC-D3F2-5FAE79F5C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A944F233-F781-5A9F-4974-CF4909EF1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843A7-CA01-4C47-B78F-8AE012DC1DC8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C91A5420-C29F-A095-A41C-F513BF211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2F62D77F-BF85-E23D-D8A9-7B37F57B1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3E80F-2365-449E-86A1-D4173E6F4B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009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06A46443-76D1-10EC-21C9-7B3420995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C832EC65-06E9-57BF-EFED-D5BD5BED0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7807AA20-098B-92F4-5627-6B7125FAF5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843A7-CA01-4C47-B78F-8AE012DC1DC8}" type="datetimeFigureOut">
              <a:rPr lang="pl-PL" smtClean="0"/>
              <a:t>2025-06-30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E95888A-5840-AC4C-56D2-BE3A748254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EB84DFD-9EE5-AD48-CD43-66BB9631C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3E80F-2365-449E-86A1-D4173E6F4B1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242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36BE808-3BB7-310A-F8B5-A7F50D0C5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41880"/>
            <a:ext cx="12192000" cy="1061402"/>
          </a:xfrm>
        </p:spPr>
        <p:txBody>
          <a:bodyPr>
            <a:normAutofit/>
          </a:bodyPr>
          <a:lstStyle/>
          <a:p>
            <a:r>
              <a:rPr kumimoji="0" lang="pl-PL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n-lt"/>
              </a:rPr>
              <a:t>PREZENTACJA</a:t>
            </a:r>
            <a:endParaRPr lang="pl-PL" b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AA85D69A-1C5D-FCEB-6B9C-87572C48D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987800"/>
            <a:ext cx="12192000" cy="1173480"/>
          </a:xfrm>
        </p:spPr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accent6"/>
                </a:solidFill>
              </a:rPr>
              <a:t>Scenariusz 1.1.</a:t>
            </a:r>
          </a:p>
          <a:p>
            <a:r>
              <a:rPr lang="pl-PL" sz="2800" b="1" dirty="0" smtClean="0">
                <a:solidFill>
                  <a:schemeClr val="accent6"/>
                </a:solidFill>
              </a:rPr>
              <a:t>Grupa </a:t>
            </a:r>
            <a:r>
              <a:rPr lang="pl-PL" sz="2800" b="1" dirty="0">
                <a:solidFill>
                  <a:schemeClr val="accent6"/>
                </a:solidFill>
              </a:rPr>
              <a:t>wiekowa 5-9 lat</a:t>
            </a:r>
          </a:p>
          <a:p>
            <a:endParaRPr lang="pl-PL" dirty="0"/>
          </a:p>
        </p:txBody>
      </p:sp>
      <p:sp>
        <p:nvSpPr>
          <p:cNvPr id="6" name="Prostokąt zaokrąglony 5"/>
          <p:cNvSpPr/>
          <p:nvPr/>
        </p:nvSpPr>
        <p:spPr>
          <a:xfrm>
            <a:off x="5847079" y="-149224"/>
            <a:ext cx="6531187" cy="1454784"/>
          </a:xfrm>
          <a:prstGeom prst="round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b="1" dirty="0" smtClean="0"/>
              <a:t>Adaptacja do zmian klimatu</a:t>
            </a:r>
            <a:endParaRPr lang="pl-PL" sz="3600" b="1" dirty="0"/>
          </a:p>
        </p:txBody>
      </p:sp>
      <p:sp>
        <p:nvSpPr>
          <p:cNvPr id="7" name="Freeform 12"/>
          <p:cNvSpPr/>
          <p:nvPr/>
        </p:nvSpPr>
        <p:spPr>
          <a:xfrm>
            <a:off x="486454" y="207909"/>
            <a:ext cx="2121280" cy="1014679"/>
          </a:xfrm>
          <a:custGeom>
            <a:avLst/>
            <a:gdLst/>
            <a:ahLst/>
            <a:cxnLst/>
            <a:rect l="l" t="t" r="r" b="b"/>
            <a:pathLst>
              <a:path w="3368859" h="1611438">
                <a:moveTo>
                  <a:pt x="0" y="0"/>
                </a:moveTo>
                <a:lnTo>
                  <a:pt x="3368859" y="0"/>
                </a:lnTo>
                <a:lnTo>
                  <a:pt x="3368859" y="1611438"/>
                </a:lnTo>
                <a:lnTo>
                  <a:pt x="0" y="1611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10"/>
          <p:cNvSpPr/>
          <p:nvPr/>
        </p:nvSpPr>
        <p:spPr>
          <a:xfrm>
            <a:off x="1185249" y="5855388"/>
            <a:ext cx="9821502" cy="1002612"/>
          </a:xfrm>
          <a:custGeom>
            <a:avLst/>
            <a:gdLst/>
            <a:ahLst/>
            <a:cxnLst/>
            <a:rect l="l" t="t" r="r" b="b"/>
            <a:pathLst>
              <a:path w="13708378" h="1399397">
                <a:moveTo>
                  <a:pt x="0" y="0"/>
                </a:moveTo>
                <a:lnTo>
                  <a:pt x="13708378" y="0"/>
                </a:lnTo>
                <a:lnTo>
                  <a:pt x="13708378" y="1399397"/>
                </a:lnTo>
                <a:lnTo>
                  <a:pt x="0" y="1399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9748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982EDB3F-2337-124E-0084-4586B1921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317" y="27317"/>
            <a:ext cx="6803367" cy="6803367"/>
          </a:xfrm>
        </p:spPr>
      </p:pic>
    </p:spTree>
    <p:extLst>
      <p:ext uri="{BB962C8B-B14F-4D97-AF65-F5344CB8AC3E}">
        <p14:creationId xmlns:p14="http://schemas.microsoft.com/office/powerpoint/2010/main" val="1923623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Źródła gazów szklarniowych">
            <a:hlinkClick r:id="" action="ppaction://media"/>
            <a:extLst>
              <a:ext uri="{FF2B5EF4-FFF2-40B4-BE49-F238E27FC236}">
                <a16:creationId xmlns:a16="http://schemas.microsoft.com/office/drawing/2014/main" xmlns="" id="{887D7E05-95B3-FF6C-9F4C-33FAE0FEA7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2" y="59846"/>
            <a:ext cx="12012759" cy="675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5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>
            <a:extLst>
              <a:ext uri="{FF2B5EF4-FFF2-40B4-BE49-F238E27FC236}">
                <a16:creationId xmlns:a16="http://schemas.microsoft.com/office/drawing/2014/main" xmlns="" id="{DA1BBEE0-2FA0-3902-7D95-747C0BA63CAD}"/>
              </a:ext>
            </a:extLst>
          </p:cNvPr>
          <p:cNvGrpSpPr/>
          <p:nvPr/>
        </p:nvGrpSpPr>
        <p:grpSpPr>
          <a:xfrm>
            <a:off x="1994953" y="1403242"/>
            <a:ext cx="8202095" cy="4051516"/>
            <a:chOff x="2042376" y="1391477"/>
            <a:chExt cx="8202095" cy="4051516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xmlns="" id="{4BE20864-6717-9B4F-087E-2F6F94F52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039" t="2782" r="50772" b="49218"/>
            <a:stretch/>
          </p:blipFill>
          <p:spPr>
            <a:xfrm>
              <a:off x="2042376" y="1391477"/>
              <a:ext cx="3973420" cy="4041759"/>
            </a:xfrm>
            <a:prstGeom prst="rect">
              <a:avLst/>
            </a:prstGeom>
          </p:spPr>
        </p:pic>
        <p:pic>
          <p:nvPicPr>
            <p:cNvPr id="5" name="Obraz 4">
              <a:extLst>
                <a:ext uri="{FF2B5EF4-FFF2-40B4-BE49-F238E27FC236}">
                  <a16:creationId xmlns:a16="http://schemas.microsoft.com/office/drawing/2014/main" xmlns="" id="{3587F9D1-F791-02F5-1F56-0E1177B3E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1082" t="2782" r="918" b="49218"/>
            <a:stretch/>
          </p:blipFill>
          <p:spPr>
            <a:xfrm>
              <a:off x="6192957" y="1391478"/>
              <a:ext cx="4051514" cy="40515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605232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12</Words>
  <Application>Microsoft Office PowerPoint</Application>
  <PresentationFormat>Panoramiczny</PresentationFormat>
  <Paragraphs>4</Paragraphs>
  <Slides>4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Motyw pakietu Office</vt:lpstr>
      <vt:lpstr>PREZENTACJA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</dc:title>
  <dc:creator>Harenda Kamila</dc:creator>
  <cp:lastModifiedBy>Dawid</cp:lastModifiedBy>
  <cp:revision>2</cp:revision>
  <dcterms:created xsi:type="dcterms:W3CDTF">2025-05-30T18:38:47Z</dcterms:created>
  <dcterms:modified xsi:type="dcterms:W3CDTF">2025-06-30T09:58:19Z</dcterms:modified>
</cp:coreProperties>
</file>